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8"/>
  </p:notesMasterIdLst>
  <p:sldIdLst>
    <p:sldId id="401" r:id="rId5"/>
    <p:sldId id="420" r:id="rId6"/>
    <p:sldId id="402" r:id="rId7"/>
    <p:sldId id="409" r:id="rId8"/>
    <p:sldId id="406" r:id="rId9"/>
    <p:sldId id="417" r:id="rId10"/>
    <p:sldId id="422" r:id="rId11"/>
    <p:sldId id="363" r:id="rId12"/>
    <p:sldId id="421" r:id="rId13"/>
    <p:sldId id="404" r:id="rId14"/>
    <p:sldId id="410" r:id="rId15"/>
    <p:sldId id="411" r:id="rId16"/>
    <p:sldId id="42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BB66196-14BF-44A9-B629-5C41E1688BA5}">
          <p14:sldIdLst>
            <p14:sldId id="401"/>
            <p14:sldId id="420"/>
            <p14:sldId id="402"/>
            <p14:sldId id="409"/>
            <p14:sldId id="406"/>
            <p14:sldId id="417"/>
            <p14:sldId id="422"/>
            <p14:sldId id="363"/>
            <p14:sldId id="421"/>
            <p14:sldId id="404"/>
            <p14:sldId id="410"/>
            <p14:sldId id="411"/>
            <p14:sldId id="4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D62"/>
    <a:srgbClr val="6C6D76"/>
    <a:srgbClr val="F8F8F8"/>
    <a:srgbClr val="942092"/>
    <a:srgbClr val="75767F"/>
    <a:srgbClr val="63646B"/>
    <a:srgbClr val="606167"/>
    <a:srgbClr val="E5B901"/>
    <a:srgbClr val="F0C200"/>
    <a:srgbClr val="008C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9FF6DC-3482-435C-93EF-B45543C54066}" v="668" dt="2022-05-05T16:47:10.3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48" autoAdjust="0"/>
    <p:restoredTop sz="95226" autoAdjust="0"/>
  </p:normalViewPr>
  <p:slideViewPr>
    <p:cSldViewPr snapToGrid="0" snapToObjects="1">
      <p:cViewPr varScale="1">
        <p:scale>
          <a:sx n="110" d="100"/>
          <a:sy n="110" d="100"/>
        </p:scale>
        <p:origin x="14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4" Type="http://schemas.openxmlformats.org/officeDocument/2006/relationships/image" Target="../media/image2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4" Type="http://schemas.openxmlformats.org/officeDocument/2006/relationships/image" Target="../media/image2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E1A6C1-5DD0-46AC-BF03-F1637BE44DB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0A5930-426F-4079-9D28-3C6D130D5FA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600" b="1" i="0" dirty="0"/>
            <a:t>SQL Server</a:t>
          </a:r>
          <a:endParaRPr lang="en-US" sz="2600" b="1" dirty="0"/>
        </a:p>
      </dgm:t>
    </dgm:pt>
    <dgm:pt modelId="{2619D9A3-8C27-4282-98F4-51E85C45EB8E}" type="parTrans" cxnId="{849551E0-E4A0-4E01-A0C3-6E6D098C7A08}">
      <dgm:prSet/>
      <dgm:spPr/>
      <dgm:t>
        <a:bodyPr/>
        <a:lstStyle/>
        <a:p>
          <a:endParaRPr lang="en-US"/>
        </a:p>
      </dgm:t>
    </dgm:pt>
    <dgm:pt modelId="{D0616391-3064-4777-A504-508F72BE9077}" type="sibTrans" cxnId="{849551E0-E4A0-4E01-A0C3-6E6D098C7A08}">
      <dgm:prSet/>
      <dgm:spPr/>
      <dgm:t>
        <a:bodyPr/>
        <a:lstStyle/>
        <a:p>
          <a:endParaRPr lang="en-US"/>
        </a:p>
      </dgm:t>
    </dgm:pt>
    <dgm:pt modelId="{4655D5A4-5358-42A1-A94E-C4F0750C6A4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600" b="1" i="0" dirty="0"/>
            <a:t>robots.txt</a:t>
          </a:r>
          <a:endParaRPr lang="en-US" sz="2600" b="1" dirty="0"/>
        </a:p>
      </dgm:t>
    </dgm:pt>
    <dgm:pt modelId="{224C725C-A03B-424E-8AD0-1E88CD2E446D}" type="sibTrans" cxnId="{D8CC3FE6-AA3C-4602-AB86-13882CD59AD1}">
      <dgm:prSet/>
      <dgm:spPr/>
      <dgm:t>
        <a:bodyPr/>
        <a:lstStyle/>
        <a:p>
          <a:endParaRPr lang="en-US"/>
        </a:p>
      </dgm:t>
    </dgm:pt>
    <dgm:pt modelId="{4E84D42B-93AF-4AB3-AA6A-C855B241E4FD}" type="parTrans" cxnId="{D8CC3FE6-AA3C-4602-AB86-13882CD59AD1}">
      <dgm:prSet/>
      <dgm:spPr/>
      <dgm:t>
        <a:bodyPr/>
        <a:lstStyle/>
        <a:p>
          <a:endParaRPr lang="en-US"/>
        </a:p>
      </dgm:t>
    </dgm:pt>
    <dgm:pt modelId="{36B78F9A-8323-4383-9203-6D2CA8DFCC1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600" b="1" dirty="0"/>
            <a:t>Server Admin Tool</a:t>
          </a:r>
        </a:p>
      </dgm:t>
    </dgm:pt>
    <dgm:pt modelId="{D9E5A94F-5673-40A9-A821-9277BE8C971B}" type="parTrans" cxnId="{D463C2B8-C751-4564-8D20-762F2594EB7B}">
      <dgm:prSet/>
      <dgm:spPr/>
      <dgm:t>
        <a:bodyPr/>
        <a:lstStyle/>
        <a:p>
          <a:endParaRPr lang="en-US"/>
        </a:p>
      </dgm:t>
    </dgm:pt>
    <dgm:pt modelId="{E51CA962-C08A-4B6E-B82E-B57536A57649}" type="sibTrans" cxnId="{D463C2B8-C751-4564-8D20-762F2594EB7B}">
      <dgm:prSet/>
      <dgm:spPr/>
      <dgm:t>
        <a:bodyPr/>
        <a:lstStyle/>
        <a:p>
          <a:endParaRPr lang="en-US"/>
        </a:p>
      </dgm:t>
    </dgm:pt>
    <dgm:pt modelId="{8AAC6352-39AA-4A7B-ABC5-DDE93D7AAC0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600" b="1" dirty="0"/>
            <a:t>Reports</a:t>
          </a:r>
        </a:p>
      </dgm:t>
    </dgm:pt>
    <dgm:pt modelId="{7F7B69F3-74F7-4C9B-9A1D-40CDB18EA414}" type="parTrans" cxnId="{5272C23F-BDBF-46A5-9778-5A1987CF34D7}">
      <dgm:prSet/>
      <dgm:spPr/>
      <dgm:t>
        <a:bodyPr/>
        <a:lstStyle/>
        <a:p>
          <a:endParaRPr lang="en-US"/>
        </a:p>
      </dgm:t>
    </dgm:pt>
    <dgm:pt modelId="{2101BEAB-1DAF-4318-866D-34502114251A}" type="sibTrans" cxnId="{5272C23F-BDBF-46A5-9778-5A1987CF34D7}">
      <dgm:prSet/>
      <dgm:spPr/>
      <dgm:t>
        <a:bodyPr/>
        <a:lstStyle/>
        <a:p>
          <a:endParaRPr lang="en-US"/>
        </a:p>
      </dgm:t>
    </dgm:pt>
    <dgm:pt modelId="{597016B5-A77E-452A-BD06-2A0D1352B709}" type="pres">
      <dgm:prSet presAssocID="{DDE1A6C1-5DD0-46AC-BF03-F1637BE44DB0}" presName="root" presStyleCnt="0">
        <dgm:presLayoutVars>
          <dgm:dir/>
          <dgm:resizeHandles val="exact"/>
        </dgm:presLayoutVars>
      </dgm:prSet>
      <dgm:spPr/>
    </dgm:pt>
    <dgm:pt modelId="{15DADEF5-B024-4965-93A1-8C117205E892}" type="pres">
      <dgm:prSet presAssocID="{D20A5930-426F-4079-9D28-3C6D130D5FAE}" presName="compNode" presStyleCnt="0"/>
      <dgm:spPr/>
    </dgm:pt>
    <dgm:pt modelId="{0D1D8F55-FCC9-45D8-B945-B55CCB028C16}" type="pres">
      <dgm:prSet presAssocID="{D20A5930-426F-4079-9D28-3C6D130D5FAE}" presName="bgRect" presStyleLbl="bgShp" presStyleIdx="0" presStyleCnt="4" custScaleY="136659"/>
      <dgm:spPr/>
    </dgm:pt>
    <dgm:pt modelId="{8F3FEEA7-027A-49AE-A736-50E7CDD32E59}" type="pres">
      <dgm:prSet presAssocID="{D20A5930-426F-4079-9D28-3C6D130D5FAE}" presName="iconRect" presStyleLbl="node1" presStyleIdx="0" presStyleCnt="4" custScaleX="174567" custScaleY="17052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0CA15A3D-A0CC-4EAD-AD6B-688D631A23FF}" type="pres">
      <dgm:prSet presAssocID="{D20A5930-426F-4079-9D28-3C6D130D5FAE}" presName="spaceRect" presStyleCnt="0"/>
      <dgm:spPr/>
    </dgm:pt>
    <dgm:pt modelId="{2D6B52D8-8DD2-4657-91D3-75AA497F25E3}" type="pres">
      <dgm:prSet presAssocID="{D20A5930-426F-4079-9D28-3C6D130D5FAE}" presName="parTx" presStyleLbl="revTx" presStyleIdx="0" presStyleCnt="4">
        <dgm:presLayoutVars>
          <dgm:chMax val="0"/>
          <dgm:chPref val="0"/>
        </dgm:presLayoutVars>
      </dgm:prSet>
      <dgm:spPr/>
    </dgm:pt>
    <dgm:pt modelId="{8CFC060F-F8B4-45F4-B721-63601CAEC7A3}" type="pres">
      <dgm:prSet presAssocID="{D0616391-3064-4777-A504-508F72BE9077}" presName="sibTrans" presStyleCnt="0"/>
      <dgm:spPr/>
    </dgm:pt>
    <dgm:pt modelId="{5A7849C3-51FB-4568-A0F6-F701CE892C9F}" type="pres">
      <dgm:prSet presAssocID="{8AAC6352-39AA-4A7B-ABC5-DDE93D7AAC02}" presName="compNode" presStyleCnt="0"/>
      <dgm:spPr/>
    </dgm:pt>
    <dgm:pt modelId="{45E31C1C-2360-4682-BD87-5F96C22DEB80}" type="pres">
      <dgm:prSet presAssocID="{8AAC6352-39AA-4A7B-ABC5-DDE93D7AAC02}" presName="bgRect" presStyleLbl="bgShp" presStyleIdx="1" presStyleCnt="4" custScaleY="140682"/>
      <dgm:spPr/>
    </dgm:pt>
    <dgm:pt modelId="{E566B832-74A1-409B-8A36-5A56A086BEFF}" type="pres">
      <dgm:prSet presAssocID="{8AAC6352-39AA-4A7B-ABC5-DDE93D7AAC02}" presName="iconRect" presStyleLbl="node1" presStyleIdx="1" presStyleCnt="4" custScaleX="170523" custScaleY="1726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ormal Distribution with solid fill"/>
        </a:ext>
      </dgm:extLst>
    </dgm:pt>
    <dgm:pt modelId="{E0FC2569-4E13-4B9A-A4D3-059A861F84DF}" type="pres">
      <dgm:prSet presAssocID="{8AAC6352-39AA-4A7B-ABC5-DDE93D7AAC02}" presName="spaceRect" presStyleCnt="0"/>
      <dgm:spPr/>
    </dgm:pt>
    <dgm:pt modelId="{EBFCE97D-E945-40E7-B80E-01AB043298ED}" type="pres">
      <dgm:prSet presAssocID="{8AAC6352-39AA-4A7B-ABC5-DDE93D7AAC02}" presName="parTx" presStyleLbl="revTx" presStyleIdx="1" presStyleCnt="4">
        <dgm:presLayoutVars>
          <dgm:chMax val="0"/>
          <dgm:chPref val="0"/>
        </dgm:presLayoutVars>
      </dgm:prSet>
      <dgm:spPr/>
    </dgm:pt>
    <dgm:pt modelId="{032A78D1-1972-4173-AC72-CB5AADDC23C1}" type="pres">
      <dgm:prSet presAssocID="{2101BEAB-1DAF-4318-866D-34502114251A}" presName="sibTrans" presStyleCnt="0"/>
      <dgm:spPr/>
    </dgm:pt>
    <dgm:pt modelId="{81E12309-68F2-471B-93CB-00A23B8B2B13}" type="pres">
      <dgm:prSet presAssocID="{36B78F9A-8323-4383-9203-6D2CA8DFCC12}" presName="compNode" presStyleCnt="0"/>
      <dgm:spPr/>
    </dgm:pt>
    <dgm:pt modelId="{ADB88D79-F3AB-45CE-AB04-DBBE5A0E9455}" type="pres">
      <dgm:prSet presAssocID="{36B78F9A-8323-4383-9203-6D2CA8DFCC12}" presName="bgRect" presStyleLbl="bgShp" presStyleIdx="2" presStyleCnt="4" custScaleY="136659" custLinFactNeighborX="-1930"/>
      <dgm:spPr/>
    </dgm:pt>
    <dgm:pt modelId="{F8B8174E-D079-4AEF-94FF-5DC00840CF8F}" type="pres">
      <dgm:prSet presAssocID="{36B78F9A-8323-4383-9203-6D2CA8DFCC12}" presName="iconRect" presStyleLbl="node1" presStyleIdx="2" presStyleCnt="4" custScaleX="173770" custScaleY="16958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ily calendar outline"/>
        </a:ext>
      </dgm:extLst>
    </dgm:pt>
    <dgm:pt modelId="{9B371F7E-7B7E-42EE-8280-5062004E17C1}" type="pres">
      <dgm:prSet presAssocID="{36B78F9A-8323-4383-9203-6D2CA8DFCC12}" presName="spaceRect" presStyleCnt="0"/>
      <dgm:spPr/>
    </dgm:pt>
    <dgm:pt modelId="{A96090BA-F448-470C-9BB6-E58884BC79B4}" type="pres">
      <dgm:prSet presAssocID="{36B78F9A-8323-4383-9203-6D2CA8DFCC12}" presName="parTx" presStyleLbl="revTx" presStyleIdx="2" presStyleCnt="4">
        <dgm:presLayoutVars>
          <dgm:chMax val="0"/>
          <dgm:chPref val="0"/>
        </dgm:presLayoutVars>
      </dgm:prSet>
      <dgm:spPr/>
    </dgm:pt>
    <dgm:pt modelId="{057E41DA-3868-4F3D-8507-55ECC989F20B}" type="pres">
      <dgm:prSet presAssocID="{E51CA962-C08A-4B6E-B82E-B57536A57649}" presName="sibTrans" presStyleCnt="0"/>
      <dgm:spPr/>
    </dgm:pt>
    <dgm:pt modelId="{14FF78DF-D94C-4C3F-A9E6-72DD30C427C6}" type="pres">
      <dgm:prSet presAssocID="{4655D5A4-5358-42A1-A94E-C4F0750C6A4D}" presName="compNode" presStyleCnt="0"/>
      <dgm:spPr/>
    </dgm:pt>
    <dgm:pt modelId="{D5724194-D0D7-43CC-974E-5C2597A4F57D}" type="pres">
      <dgm:prSet presAssocID="{4655D5A4-5358-42A1-A94E-C4F0750C6A4D}" presName="bgRect" presStyleLbl="bgShp" presStyleIdx="3" presStyleCnt="4" custScaleY="136659"/>
      <dgm:spPr/>
    </dgm:pt>
    <dgm:pt modelId="{ACB756A0-EB81-4FE5-9BED-5D7C4BD077CA}" type="pres">
      <dgm:prSet presAssocID="{4655D5A4-5358-42A1-A94E-C4F0750C6A4D}" presName="iconRect" presStyleLbl="node1" presStyleIdx="3" presStyleCnt="4" custScaleX="173365" custScaleY="17052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7B7E6762-D583-4319-A911-99D7D275ECDC}" type="pres">
      <dgm:prSet presAssocID="{4655D5A4-5358-42A1-A94E-C4F0750C6A4D}" presName="spaceRect" presStyleCnt="0"/>
      <dgm:spPr/>
    </dgm:pt>
    <dgm:pt modelId="{65BA77D0-B1C2-4B86-8FAB-577F47E2DDAA}" type="pres">
      <dgm:prSet presAssocID="{4655D5A4-5358-42A1-A94E-C4F0750C6A4D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48BCB04-68FD-4A3F-93C6-0B9C9D59BAC7}" type="presOf" srcId="{36B78F9A-8323-4383-9203-6D2CA8DFCC12}" destId="{A96090BA-F448-470C-9BB6-E58884BC79B4}" srcOrd="0" destOrd="0" presId="urn:microsoft.com/office/officeart/2018/2/layout/IconVerticalSolidList"/>
    <dgm:cxn modelId="{A5B1F214-ADF4-4A71-8DB9-B2FB6B152605}" type="presOf" srcId="{4655D5A4-5358-42A1-A94E-C4F0750C6A4D}" destId="{65BA77D0-B1C2-4B86-8FAB-577F47E2DDAA}" srcOrd="0" destOrd="0" presId="urn:microsoft.com/office/officeart/2018/2/layout/IconVerticalSolidList"/>
    <dgm:cxn modelId="{D8734717-C236-4446-971B-67F7442AAF83}" type="presOf" srcId="{8AAC6352-39AA-4A7B-ABC5-DDE93D7AAC02}" destId="{EBFCE97D-E945-40E7-B80E-01AB043298ED}" srcOrd="0" destOrd="0" presId="urn:microsoft.com/office/officeart/2018/2/layout/IconVerticalSolidList"/>
    <dgm:cxn modelId="{D4C3702D-36C2-4C65-920A-E6109ABFA2CF}" type="presOf" srcId="{D20A5930-426F-4079-9D28-3C6D130D5FAE}" destId="{2D6B52D8-8DD2-4657-91D3-75AA497F25E3}" srcOrd="0" destOrd="0" presId="urn:microsoft.com/office/officeart/2018/2/layout/IconVerticalSolidList"/>
    <dgm:cxn modelId="{5272C23F-BDBF-46A5-9778-5A1987CF34D7}" srcId="{DDE1A6C1-5DD0-46AC-BF03-F1637BE44DB0}" destId="{8AAC6352-39AA-4A7B-ABC5-DDE93D7AAC02}" srcOrd="1" destOrd="0" parTransId="{7F7B69F3-74F7-4C9B-9A1D-40CDB18EA414}" sibTransId="{2101BEAB-1DAF-4318-866D-34502114251A}"/>
    <dgm:cxn modelId="{6C01737E-93A4-4FF5-8316-C6264F6C1FA6}" type="presOf" srcId="{DDE1A6C1-5DD0-46AC-BF03-F1637BE44DB0}" destId="{597016B5-A77E-452A-BD06-2A0D1352B709}" srcOrd="0" destOrd="0" presId="urn:microsoft.com/office/officeart/2018/2/layout/IconVerticalSolidList"/>
    <dgm:cxn modelId="{D463C2B8-C751-4564-8D20-762F2594EB7B}" srcId="{DDE1A6C1-5DD0-46AC-BF03-F1637BE44DB0}" destId="{36B78F9A-8323-4383-9203-6D2CA8DFCC12}" srcOrd="2" destOrd="0" parTransId="{D9E5A94F-5673-40A9-A821-9277BE8C971B}" sibTransId="{E51CA962-C08A-4B6E-B82E-B57536A57649}"/>
    <dgm:cxn modelId="{849551E0-E4A0-4E01-A0C3-6E6D098C7A08}" srcId="{DDE1A6C1-5DD0-46AC-BF03-F1637BE44DB0}" destId="{D20A5930-426F-4079-9D28-3C6D130D5FAE}" srcOrd="0" destOrd="0" parTransId="{2619D9A3-8C27-4282-98F4-51E85C45EB8E}" sibTransId="{D0616391-3064-4777-A504-508F72BE9077}"/>
    <dgm:cxn modelId="{D8CC3FE6-AA3C-4602-AB86-13882CD59AD1}" srcId="{DDE1A6C1-5DD0-46AC-BF03-F1637BE44DB0}" destId="{4655D5A4-5358-42A1-A94E-C4F0750C6A4D}" srcOrd="3" destOrd="0" parTransId="{4E84D42B-93AF-4AB3-AA6A-C855B241E4FD}" sibTransId="{224C725C-A03B-424E-8AD0-1E88CD2E446D}"/>
    <dgm:cxn modelId="{2D0A79F3-9FAE-4BDF-A8CC-C64D94FE7935}" type="presParOf" srcId="{597016B5-A77E-452A-BD06-2A0D1352B709}" destId="{15DADEF5-B024-4965-93A1-8C117205E892}" srcOrd="0" destOrd="0" presId="urn:microsoft.com/office/officeart/2018/2/layout/IconVerticalSolidList"/>
    <dgm:cxn modelId="{71D59FB5-BC18-482C-AA0F-538F3EE060D5}" type="presParOf" srcId="{15DADEF5-B024-4965-93A1-8C117205E892}" destId="{0D1D8F55-FCC9-45D8-B945-B55CCB028C16}" srcOrd="0" destOrd="0" presId="urn:microsoft.com/office/officeart/2018/2/layout/IconVerticalSolidList"/>
    <dgm:cxn modelId="{C9EC46B5-4909-4657-8B78-01521845D1E0}" type="presParOf" srcId="{15DADEF5-B024-4965-93A1-8C117205E892}" destId="{8F3FEEA7-027A-49AE-A736-50E7CDD32E59}" srcOrd="1" destOrd="0" presId="urn:microsoft.com/office/officeart/2018/2/layout/IconVerticalSolidList"/>
    <dgm:cxn modelId="{93E19346-80F5-428F-9885-A3022357F2C2}" type="presParOf" srcId="{15DADEF5-B024-4965-93A1-8C117205E892}" destId="{0CA15A3D-A0CC-4EAD-AD6B-688D631A23FF}" srcOrd="2" destOrd="0" presId="urn:microsoft.com/office/officeart/2018/2/layout/IconVerticalSolidList"/>
    <dgm:cxn modelId="{2BCFB3DE-9D3B-447E-8ABD-42EC2DF980B4}" type="presParOf" srcId="{15DADEF5-B024-4965-93A1-8C117205E892}" destId="{2D6B52D8-8DD2-4657-91D3-75AA497F25E3}" srcOrd="3" destOrd="0" presId="urn:microsoft.com/office/officeart/2018/2/layout/IconVerticalSolidList"/>
    <dgm:cxn modelId="{2CD0B559-3286-4DD9-BD4A-B09FB94D5D06}" type="presParOf" srcId="{597016B5-A77E-452A-BD06-2A0D1352B709}" destId="{8CFC060F-F8B4-45F4-B721-63601CAEC7A3}" srcOrd="1" destOrd="0" presId="urn:microsoft.com/office/officeart/2018/2/layout/IconVerticalSolidList"/>
    <dgm:cxn modelId="{B4B1D03B-D96D-4E43-BD9D-D2CF2FD2DB02}" type="presParOf" srcId="{597016B5-A77E-452A-BD06-2A0D1352B709}" destId="{5A7849C3-51FB-4568-A0F6-F701CE892C9F}" srcOrd="2" destOrd="0" presId="urn:microsoft.com/office/officeart/2018/2/layout/IconVerticalSolidList"/>
    <dgm:cxn modelId="{1380099A-A701-4E3B-9A5A-AB98ED2FA676}" type="presParOf" srcId="{5A7849C3-51FB-4568-A0F6-F701CE892C9F}" destId="{45E31C1C-2360-4682-BD87-5F96C22DEB80}" srcOrd="0" destOrd="0" presId="urn:microsoft.com/office/officeart/2018/2/layout/IconVerticalSolidList"/>
    <dgm:cxn modelId="{FE861026-BB49-4563-B849-00835D43CDA4}" type="presParOf" srcId="{5A7849C3-51FB-4568-A0F6-F701CE892C9F}" destId="{E566B832-74A1-409B-8A36-5A56A086BEFF}" srcOrd="1" destOrd="0" presId="urn:microsoft.com/office/officeart/2018/2/layout/IconVerticalSolidList"/>
    <dgm:cxn modelId="{25EC93BC-D5CD-4223-9ED2-9BE8EC2B82CF}" type="presParOf" srcId="{5A7849C3-51FB-4568-A0F6-F701CE892C9F}" destId="{E0FC2569-4E13-4B9A-A4D3-059A861F84DF}" srcOrd="2" destOrd="0" presId="urn:microsoft.com/office/officeart/2018/2/layout/IconVerticalSolidList"/>
    <dgm:cxn modelId="{87E3AFEF-C493-4A12-8AD5-08CA3684F5DD}" type="presParOf" srcId="{5A7849C3-51FB-4568-A0F6-F701CE892C9F}" destId="{EBFCE97D-E945-40E7-B80E-01AB043298ED}" srcOrd="3" destOrd="0" presId="urn:microsoft.com/office/officeart/2018/2/layout/IconVerticalSolidList"/>
    <dgm:cxn modelId="{A5A67244-B42C-48AA-8891-E9DD29F5A89C}" type="presParOf" srcId="{597016B5-A77E-452A-BD06-2A0D1352B709}" destId="{032A78D1-1972-4173-AC72-CB5AADDC23C1}" srcOrd="3" destOrd="0" presId="urn:microsoft.com/office/officeart/2018/2/layout/IconVerticalSolidList"/>
    <dgm:cxn modelId="{860AC5FF-923D-4AE7-800E-0E3C1276A373}" type="presParOf" srcId="{597016B5-A77E-452A-BD06-2A0D1352B709}" destId="{81E12309-68F2-471B-93CB-00A23B8B2B13}" srcOrd="4" destOrd="0" presId="urn:microsoft.com/office/officeart/2018/2/layout/IconVerticalSolidList"/>
    <dgm:cxn modelId="{13F869AC-CC84-456E-91D8-EF762A41BC22}" type="presParOf" srcId="{81E12309-68F2-471B-93CB-00A23B8B2B13}" destId="{ADB88D79-F3AB-45CE-AB04-DBBE5A0E9455}" srcOrd="0" destOrd="0" presId="urn:microsoft.com/office/officeart/2018/2/layout/IconVerticalSolidList"/>
    <dgm:cxn modelId="{6FD8B909-EAE2-45B4-A9C7-E52DF90D8AF1}" type="presParOf" srcId="{81E12309-68F2-471B-93CB-00A23B8B2B13}" destId="{F8B8174E-D079-4AEF-94FF-5DC00840CF8F}" srcOrd="1" destOrd="0" presId="urn:microsoft.com/office/officeart/2018/2/layout/IconVerticalSolidList"/>
    <dgm:cxn modelId="{21AFB65E-7430-45A3-9041-246DE5B517E1}" type="presParOf" srcId="{81E12309-68F2-471B-93CB-00A23B8B2B13}" destId="{9B371F7E-7B7E-42EE-8280-5062004E17C1}" srcOrd="2" destOrd="0" presId="urn:microsoft.com/office/officeart/2018/2/layout/IconVerticalSolidList"/>
    <dgm:cxn modelId="{E4887F59-8BBE-4350-A1BB-1D8749B47FF3}" type="presParOf" srcId="{81E12309-68F2-471B-93CB-00A23B8B2B13}" destId="{A96090BA-F448-470C-9BB6-E58884BC79B4}" srcOrd="3" destOrd="0" presId="urn:microsoft.com/office/officeart/2018/2/layout/IconVerticalSolidList"/>
    <dgm:cxn modelId="{F6095E70-5C50-4CBD-8F0F-9914B716307A}" type="presParOf" srcId="{597016B5-A77E-452A-BD06-2A0D1352B709}" destId="{057E41DA-3868-4F3D-8507-55ECC989F20B}" srcOrd="5" destOrd="0" presId="urn:microsoft.com/office/officeart/2018/2/layout/IconVerticalSolidList"/>
    <dgm:cxn modelId="{550986C9-DF54-4EB4-8F49-08584516F4E0}" type="presParOf" srcId="{597016B5-A77E-452A-BD06-2A0D1352B709}" destId="{14FF78DF-D94C-4C3F-A9E6-72DD30C427C6}" srcOrd="6" destOrd="0" presId="urn:microsoft.com/office/officeart/2018/2/layout/IconVerticalSolidList"/>
    <dgm:cxn modelId="{ABAC74D7-5A08-46F8-A17F-9ADFA1E92019}" type="presParOf" srcId="{14FF78DF-D94C-4C3F-A9E6-72DD30C427C6}" destId="{D5724194-D0D7-43CC-974E-5C2597A4F57D}" srcOrd="0" destOrd="0" presId="urn:microsoft.com/office/officeart/2018/2/layout/IconVerticalSolidList"/>
    <dgm:cxn modelId="{C6453C2C-F683-4534-8E23-4EDB241B6B85}" type="presParOf" srcId="{14FF78DF-D94C-4C3F-A9E6-72DD30C427C6}" destId="{ACB756A0-EB81-4FE5-9BED-5D7C4BD077CA}" srcOrd="1" destOrd="0" presId="urn:microsoft.com/office/officeart/2018/2/layout/IconVerticalSolidList"/>
    <dgm:cxn modelId="{2AB2BCFB-0F86-4D50-94F0-EB4550381CC5}" type="presParOf" srcId="{14FF78DF-D94C-4C3F-A9E6-72DD30C427C6}" destId="{7B7E6762-D583-4319-A911-99D7D275ECDC}" srcOrd="2" destOrd="0" presId="urn:microsoft.com/office/officeart/2018/2/layout/IconVerticalSolidList"/>
    <dgm:cxn modelId="{C31094A3-BDCD-42E9-B4D9-48AFD0F0CF4B}" type="presParOf" srcId="{14FF78DF-D94C-4C3F-A9E6-72DD30C427C6}" destId="{65BA77D0-B1C2-4B86-8FAB-577F47E2DDA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EA0E4D-7487-4A24-98AE-83C1DD6509A3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6CF5D6-237E-4D11-8E43-E451EB86CE72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400" dirty="0"/>
            <a:t>Cross-study measurements</a:t>
          </a:r>
        </a:p>
      </dgm:t>
    </dgm:pt>
    <dgm:pt modelId="{CDBFC7B1-1D0A-4460-9B05-EF9222CAF2D7}" type="parTrans" cxnId="{ECC5E4BE-9479-41AA-BFCF-301F96C83C88}">
      <dgm:prSet/>
      <dgm:spPr/>
      <dgm:t>
        <a:bodyPr/>
        <a:lstStyle/>
        <a:p>
          <a:endParaRPr lang="en-US"/>
        </a:p>
      </dgm:t>
    </dgm:pt>
    <dgm:pt modelId="{143A2E9F-4AB3-4171-B0E9-1394241DE6A6}" type="sibTrans" cxnId="{ECC5E4BE-9479-41AA-BFCF-301F96C83C88}">
      <dgm:prSet/>
      <dgm:spPr/>
      <dgm:t>
        <a:bodyPr/>
        <a:lstStyle/>
        <a:p>
          <a:endParaRPr lang="en-US"/>
        </a:p>
      </dgm:t>
    </dgm:pt>
    <dgm:pt modelId="{3F0F5978-1987-416F-8FC6-4E1F910A61F8}">
      <dgm:prSet custT="1"/>
      <dgm:spPr/>
      <dgm:t>
        <a:bodyPr anchor="ctr"/>
        <a:lstStyle/>
        <a:p>
          <a:pPr>
            <a:lnSpc>
              <a:spcPct val="100000"/>
            </a:lnSpc>
            <a:defRPr cap="all"/>
          </a:pPr>
          <a:r>
            <a:rPr lang="en-US" sz="2400" dirty="0"/>
            <a:t>Communication</a:t>
          </a:r>
        </a:p>
      </dgm:t>
    </dgm:pt>
    <dgm:pt modelId="{2AEEBBCD-D98B-4091-A2FF-B72B71B130EC}" type="parTrans" cxnId="{46DEEC60-DFDE-4AFF-A200-E27BEEB4EFC2}">
      <dgm:prSet/>
      <dgm:spPr/>
      <dgm:t>
        <a:bodyPr/>
        <a:lstStyle/>
        <a:p>
          <a:endParaRPr lang="en-US"/>
        </a:p>
      </dgm:t>
    </dgm:pt>
    <dgm:pt modelId="{D8E34992-370B-4137-87CC-5DB1E238F334}" type="sibTrans" cxnId="{46DEEC60-DFDE-4AFF-A200-E27BEEB4EFC2}">
      <dgm:prSet/>
      <dgm:spPr/>
      <dgm:t>
        <a:bodyPr/>
        <a:lstStyle/>
        <a:p>
          <a:endParaRPr lang="en-US"/>
        </a:p>
      </dgm:t>
    </dgm:pt>
    <dgm:pt modelId="{99D18917-6FF7-4CD5-90CC-4E8B537A4268}">
      <dgm:prSet custT="1"/>
      <dgm:spPr/>
      <dgm:t>
        <a:bodyPr anchor="ctr"/>
        <a:lstStyle/>
        <a:p>
          <a:pPr>
            <a:lnSpc>
              <a:spcPct val="100000"/>
            </a:lnSpc>
            <a:defRPr cap="all"/>
          </a:pPr>
          <a:r>
            <a:rPr lang="en-US" sz="2400" dirty="0"/>
            <a:t>Data QC/QA</a:t>
          </a:r>
        </a:p>
      </dgm:t>
    </dgm:pt>
    <dgm:pt modelId="{E292B79A-3ED6-470A-9419-4146DB48E3FC}" type="parTrans" cxnId="{F81B44C3-6D99-4BCD-B26D-F7685AD3C12B}">
      <dgm:prSet/>
      <dgm:spPr/>
      <dgm:t>
        <a:bodyPr/>
        <a:lstStyle/>
        <a:p>
          <a:endParaRPr lang="en-US"/>
        </a:p>
      </dgm:t>
    </dgm:pt>
    <dgm:pt modelId="{4188D7C2-B486-4439-BD30-38F3ED1A7437}" type="sibTrans" cxnId="{F81B44C3-6D99-4BCD-B26D-F7685AD3C12B}">
      <dgm:prSet/>
      <dgm:spPr/>
      <dgm:t>
        <a:bodyPr/>
        <a:lstStyle/>
        <a:p>
          <a:endParaRPr lang="en-US"/>
        </a:p>
      </dgm:t>
    </dgm:pt>
    <dgm:pt modelId="{8BA0B35D-8A11-440A-B193-D002684F977A}" type="pres">
      <dgm:prSet presAssocID="{82EA0E4D-7487-4A24-98AE-83C1DD6509A3}" presName="root" presStyleCnt="0">
        <dgm:presLayoutVars>
          <dgm:dir/>
          <dgm:resizeHandles val="exact"/>
        </dgm:presLayoutVars>
      </dgm:prSet>
      <dgm:spPr/>
    </dgm:pt>
    <dgm:pt modelId="{A7D56896-FB53-422F-9C30-C24318408569}" type="pres">
      <dgm:prSet presAssocID="{3F0F5978-1987-416F-8FC6-4E1F910A61F8}" presName="compNode" presStyleCnt="0"/>
      <dgm:spPr/>
    </dgm:pt>
    <dgm:pt modelId="{9B8C0DE8-829F-4AFA-AB4B-E5965ED8C2A0}" type="pres">
      <dgm:prSet presAssocID="{3F0F5978-1987-416F-8FC6-4E1F910A61F8}" presName="iconBgRect" presStyleLbl="bgShp" presStyleIdx="0" presStyleCnt="3" custScaleX="109019" custScaleY="109019"/>
      <dgm:spPr/>
    </dgm:pt>
    <dgm:pt modelId="{A7E1D24C-F727-4E70-9F6E-703AEEA0A7C6}" type="pres">
      <dgm:prSet presAssocID="{3F0F5978-1987-416F-8FC6-4E1F910A61F8}" presName="iconRect" presStyleLbl="node1" presStyleIdx="0" presStyleCnt="3" custScaleX="108936" custScaleY="10893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brainstorm with solid fill"/>
        </a:ext>
      </dgm:extLst>
    </dgm:pt>
    <dgm:pt modelId="{5C70365D-FD71-42B5-AEE7-AA2E033EF0CA}" type="pres">
      <dgm:prSet presAssocID="{3F0F5978-1987-416F-8FC6-4E1F910A61F8}" presName="spaceRect" presStyleCnt="0"/>
      <dgm:spPr/>
    </dgm:pt>
    <dgm:pt modelId="{D5E089B4-F86E-4C5C-B524-BC16A92C646B}" type="pres">
      <dgm:prSet presAssocID="{3F0F5978-1987-416F-8FC6-4E1F910A61F8}" presName="textRect" presStyleLbl="revTx" presStyleIdx="0" presStyleCnt="3">
        <dgm:presLayoutVars>
          <dgm:chMax val="1"/>
          <dgm:chPref val="1"/>
        </dgm:presLayoutVars>
      </dgm:prSet>
      <dgm:spPr/>
    </dgm:pt>
    <dgm:pt modelId="{60FB530E-EA6C-4BCF-AFBB-1BBDD3F5244C}" type="pres">
      <dgm:prSet presAssocID="{D8E34992-370B-4137-87CC-5DB1E238F334}" presName="sibTrans" presStyleCnt="0"/>
      <dgm:spPr/>
    </dgm:pt>
    <dgm:pt modelId="{A5D24A9A-98C1-4DFA-80AE-2D18EB9FBA3B}" type="pres">
      <dgm:prSet presAssocID="{99D18917-6FF7-4CD5-90CC-4E8B537A4268}" presName="compNode" presStyleCnt="0"/>
      <dgm:spPr/>
    </dgm:pt>
    <dgm:pt modelId="{D5719ABB-3102-494C-9C6F-16CC95C71ECC}" type="pres">
      <dgm:prSet presAssocID="{99D18917-6FF7-4CD5-90CC-4E8B537A4268}" presName="iconBgRect" presStyleLbl="bgShp" presStyleIdx="1" presStyleCnt="3" custScaleX="109019" custScaleY="109019"/>
      <dgm:spPr/>
    </dgm:pt>
    <dgm:pt modelId="{51CD184A-6148-4B22-8596-6750119919AD}" type="pres">
      <dgm:prSet presAssocID="{99D18917-6FF7-4CD5-90CC-4E8B537A4268}" presName="iconRect" presStyleLbl="node1" presStyleIdx="1" presStyleCnt="3" custScaleX="108936" custScaleY="10893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lder Search outline"/>
        </a:ext>
      </dgm:extLst>
    </dgm:pt>
    <dgm:pt modelId="{B3E82139-C025-46EF-877D-0AE8F2FD63F2}" type="pres">
      <dgm:prSet presAssocID="{99D18917-6FF7-4CD5-90CC-4E8B537A4268}" presName="spaceRect" presStyleCnt="0"/>
      <dgm:spPr/>
    </dgm:pt>
    <dgm:pt modelId="{0C4BF91A-CC9F-4A10-A806-3310FD5D27E4}" type="pres">
      <dgm:prSet presAssocID="{99D18917-6FF7-4CD5-90CC-4E8B537A4268}" presName="textRect" presStyleLbl="revTx" presStyleIdx="1" presStyleCnt="3">
        <dgm:presLayoutVars>
          <dgm:chMax val="1"/>
          <dgm:chPref val="1"/>
        </dgm:presLayoutVars>
      </dgm:prSet>
      <dgm:spPr/>
    </dgm:pt>
    <dgm:pt modelId="{E5C957BF-7F30-42CF-9A05-5DF43343A4D5}" type="pres">
      <dgm:prSet presAssocID="{4188D7C2-B486-4439-BD30-38F3ED1A7437}" presName="sibTrans" presStyleCnt="0"/>
      <dgm:spPr/>
    </dgm:pt>
    <dgm:pt modelId="{CD4330C1-9C69-43AB-9314-611588213312}" type="pres">
      <dgm:prSet presAssocID="{AC6CF5D6-237E-4D11-8E43-E451EB86CE72}" presName="compNode" presStyleCnt="0"/>
      <dgm:spPr/>
    </dgm:pt>
    <dgm:pt modelId="{689F1222-F562-401E-A681-C8E7525F519A}" type="pres">
      <dgm:prSet presAssocID="{AC6CF5D6-237E-4D11-8E43-E451EB86CE72}" presName="iconBgRect" presStyleLbl="bgShp" presStyleIdx="2" presStyleCnt="3" custScaleX="109019" custScaleY="109019"/>
      <dgm:spPr/>
    </dgm:pt>
    <dgm:pt modelId="{E5E94CCF-F7A7-4BB2-97A0-203A5EAC7E0C}" type="pres">
      <dgm:prSet presAssocID="{AC6CF5D6-237E-4D11-8E43-E451EB86CE72}" presName="iconRect" presStyleLbl="node1" presStyleIdx="2" presStyleCnt="3" custScaleX="108936" custScaleY="10893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ycle with people with solid fill"/>
        </a:ext>
      </dgm:extLst>
    </dgm:pt>
    <dgm:pt modelId="{C14857F3-4082-465B-AB70-C868C2C27A9D}" type="pres">
      <dgm:prSet presAssocID="{AC6CF5D6-237E-4D11-8E43-E451EB86CE72}" presName="spaceRect" presStyleCnt="0"/>
      <dgm:spPr/>
    </dgm:pt>
    <dgm:pt modelId="{6E638E92-9A37-4A8A-8969-C754CD74FD43}" type="pres">
      <dgm:prSet presAssocID="{AC6CF5D6-237E-4D11-8E43-E451EB86CE7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CC9CA3F-32F5-4181-BECC-3BD1D99386F5}" type="presOf" srcId="{3F0F5978-1987-416F-8FC6-4E1F910A61F8}" destId="{D5E089B4-F86E-4C5C-B524-BC16A92C646B}" srcOrd="0" destOrd="0" presId="urn:microsoft.com/office/officeart/2018/5/layout/IconCircleLabelList"/>
    <dgm:cxn modelId="{46DEEC60-DFDE-4AFF-A200-E27BEEB4EFC2}" srcId="{82EA0E4D-7487-4A24-98AE-83C1DD6509A3}" destId="{3F0F5978-1987-416F-8FC6-4E1F910A61F8}" srcOrd="0" destOrd="0" parTransId="{2AEEBBCD-D98B-4091-A2FF-B72B71B130EC}" sibTransId="{D8E34992-370B-4137-87CC-5DB1E238F334}"/>
    <dgm:cxn modelId="{48117355-9382-44C0-A654-0B1983C3C9A1}" type="presOf" srcId="{AC6CF5D6-237E-4D11-8E43-E451EB86CE72}" destId="{6E638E92-9A37-4A8A-8969-C754CD74FD43}" srcOrd="0" destOrd="0" presId="urn:microsoft.com/office/officeart/2018/5/layout/IconCircleLabelList"/>
    <dgm:cxn modelId="{D0AFA696-44AD-45F7-AC3D-053C129F6A7A}" type="presOf" srcId="{99D18917-6FF7-4CD5-90CC-4E8B537A4268}" destId="{0C4BF91A-CC9F-4A10-A806-3310FD5D27E4}" srcOrd="0" destOrd="0" presId="urn:microsoft.com/office/officeart/2018/5/layout/IconCircleLabelList"/>
    <dgm:cxn modelId="{C9F52B9A-8DDF-4CA9-8157-4F829EA36CFD}" type="presOf" srcId="{82EA0E4D-7487-4A24-98AE-83C1DD6509A3}" destId="{8BA0B35D-8A11-440A-B193-D002684F977A}" srcOrd="0" destOrd="0" presId="urn:microsoft.com/office/officeart/2018/5/layout/IconCircleLabelList"/>
    <dgm:cxn modelId="{ECC5E4BE-9479-41AA-BFCF-301F96C83C88}" srcId="{82EA0E4D-7487-4A24-98AE-83C1DD6509A3}" destId="{AC6CF5D6-237E-4D11-8E43-E451EB86CE72}" srcOrd="2" destOrd="0" parTransId="{CDBFC7B1-1D0A-4460-9B05-EF9222CAF2D7}" sibTransId="{143A2E9F-4AB3-4171-B0E9-1394241DE6A6}"/>
    <dgm:cxn modelId="{F81B44C3-6D99-4BCD-B26D-F7685AD3C12B}" srcId="{82EA0E4D-7487-4A24-98AE-83C1DD6509A3}" destId="{99D18917-6FF7-4CD5-90CC-4E8B537A4268}" srcOrd="1" destOrd="0" parTransId="{E292B79A-3ED6-470A-9419-4146DB48E3FC}" sibTransId="{4188D7C2-B486-4439-BD30-38F3ED1A7437}"/>
    <dgm:cxn modelId="{06EF880C-0352-468A-A036-E3F9C6208FC0}" type="presParOf" srcId="{8BA0B35D-8A11-440A-B193-D002684F977A}" destId="{A7D56896-FB53-422F-9C30-C24318408569}" srcOrd="0" destOrd="0" presId="urn:microsoft.com/office/officeart/2018/5/layout/IconCircleLabelList"/>
    <dgm:cxn modelId="{09EA33FE-ECA4-4E67-927B-A606A6EF0DED}" type="presParOf" srcId="{A7D56896-FB53-422F-9C30-C24318408569}" destId="{9B8C0DE8-829F-4AFA-AB4B-E5965ED8C2A0}" srcOrd="0" destOrd="0" presId="urn:microsoft.com/office/officeart/2018/5/layout/IconCircleLabelList"/>
    <dgm:cxn modelId="{32857103-072F-4F75-8881-76ED46C84531}" type="presParOf" srcId="{A7D56896-FB53-422F-9C30-C24318408569}" destId="{A7E1D24C-F727-4E70-9F6E-703AEEA0A7C6}" srcOrd="1" destOrd="0" presId="urn:microsoft.com/office/officeart/2018/5/layout/IconCircleLabelList"/>
    <dgm:cxn modelId="{E942214F-7B58-4E29-BABC-67B118C834EC}" type="presParOf" srcId="{A7D56896-FB53-422F-9C30-C24318408569}" destId="{5C70365D-FD71-42B5-AEE7-AA2E033EF0CA}" srcOrd="2" destOrd="0" presId="urn:microsoft.com/office/officeart/2018/5/layout/IconCircleLabelList"/>
    <dgm:cxn modelId="{A97EB540-0593-490E-A512-0224891DE8BE}" type="presParOf" srcId="{A7D56896-FB53-422F-9C30-C24318408569}" destId="{D5E089B4-F86E-4C5C-B524-BC16A92C646B}" srcOrd="3" destOrd="0" presId="urn:microsoft.com/office/officeart/2018/5/layout/IconCircleLabelList"/>
    <dgm:cxn modelId="{DF417913-2792-4692-8ADE-09DFAE2EBB1D}" type="presParOf" srcId="{8BA0B35D-8A11-440A-B193-D002684F977A}" destId="{60FB530E-EA6C-4BCF-AFBB-1BBDD3F5244C}" srcOrd="1" destOrd="0" presId="urn:microsoft.com/office/officeart/2018/5/layout/IconCircleLabelList"/>
    <dgm:cxn modelId="{7787E43E-633D-4086-B220-7A2DE8BA6E83}" type="presParOf" srcId="{8BA0B35D-8A11-440A-B193-D002684F977A}" destId="{A5D24A9A-98C1-4DFA-80AE-2D18EB9FBA3B}" srcOrd="2" destOrd="0" presId="urn:microsoft.com/office/officeart/2018/5/layout/IconCircleLabelList"/>
    <dgm:cxn modelId="{63C5A8EB-063B-4F57-A215-05A410B9FDDC}" type="presParOf" srcId="{A5D24A9A-98C1-4DFA-80AE-2D18EB9FBA3B}" destId="{D5719ABB-3102-494C-9C6F-16CC95C71ECC}" srcOrd="0" destOrd="0" presId="urn:microsoft.com/office/officeart/2018/5/layout/IconCircleLabelList"/>
    <dgm:cxn modelId="{550A8F46-94FE-4C71-9B33-4C8E4899E582}" type="presParOf" srcId="{A5D24A9A-98C1-4DFA-80AE-2D18EB9FBA3B}" destId="{51CD184A-6148-4B22-8596-6750119919AD}" srcOrd="1" destOrd="0" presId="urn:microsoft.com/office/officeart/2018/5/layout/IconCircleLabelList"/>
    <dgm:cxn modelId="{A7D3FEDA-7581-494C-9E71-9499EE773906}" type="presParOf" srcId="{A5D24A9A-98C1-4DFA-80AE-2D18EB9FBA3B}" destId="{B3E82139-C025-46EF-877D-0AE8F2FD63F2}" srcOrd="2" destOrd="0" presId="urn:microsoft.com/office/officeart/2018/5/layout/IconCircleLabelList"/>
    <dgm:cxn modelId="{CA92F7CF-CBF6-4799-BACA-3046826BF411}" type="presParOf" srcId="{A5D24A9A-98C1-4DFA-80AE-2D18EB9FBA3B}" destId="{0C4BF91A-CC9F-4A10-A806-3310FD5D27E4}" srcOrd="3" destOrd="0" presId="urn:microsoft.com/office/officeart/2018/5/layout/IconCircleLabelList"/>
    <dgm:cxn modelId="{1278D2B8-852A-417D-BEDF-A6F17311AC8F}" type="presParOf" srcId="{8BA0B35D-8A11-440A-B193-D002684F977A}" destId="{E5C957BF-7F30-42CF-9A05-5DF43343A4D5}" srcOrd="3" destOrd="0" presId="urn:microsoft.com/office/officeart/2018/5/layout/IconCircleLabelList"/>
    <dgm:cxn modelId="{2AA522DD-39FE-41E5-AD4F-8AA4994E0FEE}" type="presParOf" srcId="{8BA0B35D-8A11-440A-B193-D002684F977A}" destId="{CD4330C1-9C69-43AB-9314-611588213312}" srcOrd="4" destOrd="0" presId="urn:microsoft.com/office/officeart/2018/5/layout/IconCircleLabelList"/>
    <dgm:cxn modelId="{4C55871D-E364-4A6A-B226-EBB401133BD7}" type="presParOf" srcId="{CD4330C1-9C69-43AB-9314-611588213312}" destId="{689F1222-F562-401E-A681-C8E7525F519A}" srcOrd="0" destOrd="0" presId="urn:microsoft.com/office/officeart/2018/5/layout/IconCircleLabelList"/>
    <dgm:cxn modelId="{82AC6A65-25EA-4217-84A1-C23CC2AC68FB}" type="presParOf" srcId="{CD4330C1-9C69-43AB-9314-611588213312}" destId="{E5E94CCF-F7A7-4BB2-97A0-203A5EAC7E0C}" srcOrd="1" destOrd="0" presId="urn:microsoft.com/office/officeart/2018/5/layout/IconCircleLabelList"/>
    <dgm:cxn modelId="{CBEAC659-72ED-45A2-9FE7-9DB8668B7CDD}" type="presParOf" srcId="{CD4330C1-9C69-43AB-9314-611588213312}" destId="{C14857F3-4082-465B-AB70-C868C2C27A9D}" srcOrd="2" destOrd="0" presId="urn:microsoft.com/office/officeart/2018/5/layout/IconCircleLabelList"/>
    <dgm:cxn modelId="{518455CE-AF4F-4D5A-9772-304C6FCAF5A2}" type="presParOf" srcId="{CD4330C1-9C69-43AB-9314-611588213312}" destId="{6E638E92-9A37-4A8A-8969-C754CD74FD4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EA0E4D-7487-4A24-98AE-83C1DD6509A3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3BC952-2727-466D-9829-8F6D0A4456F4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400" dirty="0"/>
            <a:t>Monitor reports</a:t>
          </a:r>
        </a:p>
      </dgm:t>
    </dgm:pt>
    <dgm:pt modelId="{385DBC0B-8CBD-4E65-BA80-B6D939D77CD9}" type="parTrans" cxnId="{18699383-F2F1-4682-9D9F-6DA34AB19C38}">
      <dgm:prSet/>
      <dgm:spPr/>
      <dgm:t>
        <a:bodyPr/>
        <a:lstStyle/>
        <a:p>
          <a:endParaRPr lang="en-US"/>
        </a:p>
      </dgm:t>
    </dgm:pt>
    <dgm:pt modelId="{0DE6BC45-65F3-4F78-B1A4-97EA05441260}" type="sibTrans" cxnId="{18699383-F2F1-4682-9D9F-6DA34AB19C38}">
      <dgm:prSet/>
      <dgm:spPr/>
      <dgm:t>
        <a:bodyPr/>
        <a:lstStyle/>
        <a:p>
          <a:endParaRPr lang="en-US"/>
        </a:p>
      </dgm:t>
    </dgm:pt>
    <dgm:pt modelId="{81F1AE83-7BAD-4DAE-A80C-1AE69B08DDC6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400" dirty="0"/>
            <a:t>Patient safety</a:t>
          </a:r>
        </a:p>
      </dgm:t>
    </dgm:pt>
    <dgm:pt modelId="{5F1E10B4-5F98-4142-9860-7A505EF569C5}" type="parTrans" cxnId="{86FE8479-138A-4D92-B52A-DE18759623FD}">
      <dgm:prSet/>
      <dgm:spPr/>
      <dgm:t>
        <a:bodyPr/>
        <a:lstStyle/>
        <a:p>
          <a:endParaRPr lang="en-US"/>
        </a:p>
      </dgm:t>
    </dgm:pt>
    <dgm:pt modelId="{7FDD3C1C-C55F-42A3-A348-3D426F1BF0B5}" type="sibTrans" cxnId="{86FE8479-138A-4D92-B52A-DE18759623FD}">
      <dgm:prSet/>
      <dgm:spPr/>
      <dgm:t>
        <a:bodyPr/>
        <a:lstStyle/>
        <a:p>
          <a:endParaRPr lang="en-US"/>
        </a:p>
      </dgm:t>
    </dgm:pt>
    <dgm:pt modelId="{8BA0B35D-8A11-440A-B193-D002684F977A}" type="pres">
      <dgm:prSet presAssocID="{82EA0E4D-7487-4A24-98AE-83C1DD6509A3}" presName="root" presStyleCnt="0">
        <dgm:presLayoutVars>
          <dgm:dir/>
          <dgm:resizeHandles val="exact"/>
        </dgm:presLayoutVars>
      </dgm:prSet>
      <dgm:spPr/>
    </dgm:pt>
    <dgm:pt modelId="{0B8B99B8-45BC-4D44-9D43-BBA63643161B}" type="pres">
      <dgm:prSet presAssocID="{103BC952-2727-466D-9829-8F6D0A4456F4}" presName="compNode" presStyleCnt="0"/>
      <dgm:spPr/>
    </dgm:pt>
    <dgm:pt modelId="{2BDDD185-4884-4E5F-819D-CDE873092907}" type="pres">
      <dgm:prSet presAssocID="{103BC952-2727-466D-9829-8F6D0A4456F4}" presName="iconBgRect" presStyleLbl="bgShp" presStyleIdx="0" presStyleCnt="2" custLinFactNeighborX="-48222" custLinFactNeighborY="-52"/>
      <dgm:spPr/>
    </dgm:pt>
    <dgm:pt modelId="{8B6D4278-EBEC-461C-B47B-B644D5F89C0A}" type="pres">
      <dgm:prSet presAssocID="{103BC952-2727-466D-9829-8F6D0A4456F4}" presName="iconRect" presStyleLbl="node1" presStyleIdx="0" presStyleCnt="2" custLinFactNeighborX="-84045" custLinFactNeighborY="-9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45ED0A1D-2BCB-49C7-990B-4AF7924FD23D}" type="pres">
      <dgm:prSet presAssocID="{103BC952-2727-466D-9829-8F6D0A4456F4}" presName="spaceRect" presStyleCnt="0"/>
      <dgm:spPr/>
    </dgm:pt>
    <dgm:pt modelId="{D693F052-8F26-4CA9-A2F8-5B9A1700DB7D}" type="pres">
      <dgm:prSet presAssocID="{103BC952-2727-466D-9829-8F6D0A4456F4}" presName="textRect" presStyleLbl="revTx" presStyleIdx="0" presStyleCnt="2" custScaleX="116820" custLinFactNeighborX="-29416" custLinFactNeighborY="-150">
        <dgm:presLayoutVars>
          <dgm:chMax val="1"/>
          <dgm:chPref val="1"/>
        </dgm:presLayoutVars>
      </dgm:prSet>
      <dgm:spPr/>
    </dgm:pt>
    <dgm:pt modelId="{DEBE82A7-50DB-4E5F-97B6-7CC0118339E2}" type="pres">
      <dgm:prSet presAssocID="{0DE6BC45-65F3-4F78-B1A4-97EA05441260}" presName="sibTrans" presStyleCnt="0"/>
      <dgm:spPr/>
    </dgm:pt>
    <dgm:pt modelId="{9B85A4F4-9A40-4B6D-A962-95AA5EBECB91}" type="pres">
      <dgm:prSet presAssocID="{81F1AE83-7BAD-4DAE-A80C-1AE69B08DDC6}" presName="compNode" presStyleCnt="0"/>
      <dgm:spPr/>
    </dgm:pt>
    <dgm:pt modelId="{38BE43BB-E948-4C7E-811A-D2EA7D3D8BFB}" type="pres">
      <dgm:prSet presAssocID="{81F1AE83-7BAD-4DAE-A80C-1AE69B08DDC6}" presName="iconBgRect" presStyleLbl="bgShp" presStyleIdx="1" presStyleCnt="2"/>
      <dgm:spPr/>
    </dgm:pt>
    <dgm:pt modelId="{F6316837-86A8-4B6F-92A1-B14C2E97D07B}" type="pres">
      <dgm:prSet presAssocID="{81F1AE83-7BAD-4DAE-A80C-1AE69B08DDC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with solid fill"/>
        </a:ext>
      </dgm:extLst>
    </dgm:pt>
    <dgm:pt modelId="{32723A75-296E-475B-AC0E-661740ECFAC3}" type="pres">
      <dgm:prSet presAssocID="{81F1AE83-7BAD-4DAE-A80C-1AE69B08DDC6}" presName="spaceRect" presStyleCnt="0"/>
      <dgm:spPr/>
    </dgm:pt>
    <dgm:pt modelId="{B6EA04FF-F2B0-45EA-BAA2-172C6D8A7A33}" type="pres">
      <dgm:prSet presAssocID="{81F1AE83-7BAD-4DAE-A80C-1AE69B08DDC6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86FE8479-138A-4D92-B52A-DE18759623FD}" srcId="{82EA0E4D-7487-4A24-98AE-83C1DD6509A3}" destId="{81F1AE83-7BAD-4DAE-A80C-1AE69B08DDC6}" srcOrd="1" destOrd="0" parTransId="{5F1E10B4-5F98-4142-9860-7A505EF569C5}" sibTransId="{7FDD3C1C-C55F-42A3-A348-3D426F1BF0B5}"/>
    <dgm:cxn modelId="{18699383-F2F1-4682-9D9F-6DA34AB19C38}" srcId="{82EA0E4D-7487-4A24-98AE-83C1DD6509A3}" destId="{103BC952-2727-466D-9829-8F6D0A4456F4}" srcOrd="0" destOrd="0" parTransId="{385DBC0B-8CBD-4E65-BA80-B6D939D77CD9}" sibTransId="{0DE6BC45-65F3-4F78-B1A4-97EA05441260}"/>
    <dgm:cxn modelId="{C9F52B9A-8DDF-4CA9-8157-4F829EA36CFD}" type="presOf" srcId="{82EA0E4D-7487-4A24-98AE-83C1DD6509A3}" destId="{8BA0B35D-8A11-440A-B193-D002684F977A}" srcOrd="0" destOrd="0" presId="urn:microsoft.com/office/officeart/2018/5/layout/IconCircleLabelList"/>
    <dgm:cxn modelId="{DF237CDC-849E-4899-963D-0958B919C95A}" type="presOf" srcId="{81F1AE83-7BAD-4DAE-A80C-1AE69B08DDC6}" destId="{B6EA04FF-F2B0-45EA-BAA2-172C6D8A7A33}" srcOrd="0" destOrd="0" presId="urn:microsoft.com/office/officeart/2018/5/layout/IconCircleLabelList"/>
    <dgm:cxn modelId="{BD0449E2-676F-4D42-88E1-25FCDDA46F68}" type="presOf" srcId="{103BC952-2727-466D-9829-8F6D0A4456F4}" destId="{D693F052-8F26-4CA9-A2F8-5B9A1700DB7D}" srcOrd="0" destOrd="0" presId="urn:microsoft.com/office/officeart/2018/5/layout/IconCircleLabelList"/>
    <dgm:cxn modelId="{60BEC29B-2AA0-4B10-953A-759FEE79CC5E}" type="presParOf" srcId="{8BA0B35D-8A11-440A-B193-D002684F977A}" destId="{0B8B99B8-45BC-4D44-9D43-BBA63643161B}" srcOrd="0" destOrd="0" presId="urn:microsoft.com/office/officeart/2018/5/layout/IconCircleLabelList"/>
    <dgm:cxn modelId="{41BDA65A-EEA5-4B82-976C-BB5FA2182D09}" type="presParOf" srcId="{0B8B99B8-45BC-4D44-9D43-BBA63643161B}" destId="{2BDDD185-4884-4E5F-819D-CDE873092907}" srcOrd="0" destOrd="0" presId="urn:microsoft.com/office/officeart/2018/5/layout/IconCircleLabelList"/>
    <dgm:cxn modelId="{88773C07-2526-4666-A54B-E0F2E062D4B5}" type="presParOf" srcId="{0B8B99B8-45BC-4D44-9D43-BBA63643161B}" destId="{8B6D4278-EBEC-461C-B47B-B644D5F89C0A}" srcOrd="1" destOrd="0" presId="urn:microsoft.com/office/officeart/2018/5/layout/IconCircleLabelList"/>
    <dgm:cxn modelId="{8F68A1E5-3260-4A17-B755-998FCE16C6CA}" type="presParOf" srcId="{0B8B99B8-45BC-4D44-9D43-BBA63643161B}" destId="{45ED0A1D-2BCB-49C7-990B-4AF7924FD23D}" srcOrd="2" destOrd="0" presId="urn:microsoft.com/office/officeart/2018/5/layout/IconCircleLabelList"/>
    <dgm:cxn modelId="{AD84C6BB-055D-46A2-88CC-C5C2D21C6FED}" type="presParOf" srcId="{0B8B99B8-45BC-4D44-9D43-BBA63643161B}" destId="{D693F052-8F26-4CA9-A2F8-5B9A1700DB7D}" srcOrd="3" destOrd="0" presId="urn:microsoft.com/office/officeart/2018/5/layout/IconCircleLabelList"/>
    <dgm:cxn modelId="{60AAD5B3-2405-428C-BCD8-0F8ED145EE0A}" type="presParOf" srcId="{8BA0B35D-8A11-440A-B193-D002684F977A}" destId="{DEBE82A7-50DB-4E5F-97B6-7CC0118339E2}" srcOrd="1" destOrd="0" presId="urn:microsoft.com/office/officeart/2018/5/layout/IconCircleLabelList"/>
    <dgm:cxn modelId="{DFC6F45D-D8C8-4E09-AC68-7BF89805245B}" type="presParOf" srcId="{8BA0B35D-8A11-440A-B193-D002684F977A}" destId="{9B85A4F4-9A40-4B6D-A962-95AA5EBECB91}" srcOrd="2" destOrd="0" presId="urn:microsoft.com/office/officeart/2018/5/layout/IconCircleLabelList"/>
    <dgm:cxn modelId="{878C647C-1F54-4ED3-95CF-36446C6FA499}" type="presParOf" srcId="{9B85A4F4-9A40-4B6D-A962-95AA5EBECB91}" destId="{38BE43BB-E948-4C7E-811A-D2EA7D3D8BFB}" srcOrd="0" destOrd="0" presId="urn:microsoft.com/office/officeart/2018/5/layout/IconCircleLabelList"/>
    <dgm:cxn modelId="{972D1901-E318-4042-80D2-8F2B8CAEB21F}" type="presParOf" srcId="{9B85A4F4-9A40-4B6D-A962-95AA5EBECB91}" destId="{F6316837-86A8-4B6F-92A1-B14C2E97D07B}" srcOrd="1" destOrd="0" presId="urn:microsoft.com/office/officeart/2018/5/layout/IconCircleLabelList"/>
    <dgm:cxn modelId="{AF0C1881-34CA-48D5-BFD9-7824EDD97E7B}" type="presParOf" srcId="{9B85A4F4-9A40-4B6D-A962-95AA5EBECB91}" destId="{32723A75-296E-475B-AC0E-661740ECFAC3}" srcOrd="2" destOrd="0" presId="urn:microsoft.com/office/officeart/2018/5/layout/IconCircleLabelList"/>
    <dgm:cxn modelId="{8331156E-657E-4BD4-B0D4-1D39F8101C50}" type="presParOf" srcId="{9B85A4F4-9A40-4B6D-A962-95AA5EBECB91}" destId="{B6EA04FF-F2B0-45EA-BAA2-172C6D8A7A3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1D8F55-FCC9-45D8-B945-B55CCB028C16}">
      <dsp:nvSpPr>
        <dsp:cNvPr id="0" name=""/>
        <dsp:cNvSpPr/>
      </dsp:nvSpPr>
      <dsp:spPr>
        <a:xfrm>
          <a:off x="0" y="1873"/>
          <a:ext cx="10310056" cy="7994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3FEEA7-027A-49AE-A736-50E7CDD32E59}">
      <dsp:nvSpPr>
        <dsp:cNvPr id="0" name=""/>
        <dsp:cNvSpPr/>
      </dsp:nvSpPr>
      <dsp:spPr>
        <a:xfrm>
          <a:off x="57000" y="127268"/>
          <a:ext cx="561650" cy="5486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6B52D8-8DD2-4657-91D3-75AA497F25E3}">
      <dsp:nvSpPr>
        <dsp:cNvPr id="0" name=""/>
        <dsp:cNvSpPr/>
      </dsp:nvSpPr>
      <dsp:spPr>
        <a:xfrm>
          <a:off x="675652" y="109097"/>
          <a:ext cx="9634403" cy="584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10" tIns="61910" rIns="61910" bIns="61910" numCol="1" spcCol="1270" anchor="ctr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i="0" kern="1200" dirty="0"/>
            <a:t>SQL Server</a:t>
          </a:r>
          <a:endParaRPr lang="en-US" sz="2600" b="1" kern="1200" dirty="0"/>
        </a:p>
      </dsp:txBody>
      <dsp:txXfrm>
        <a:off x="675652" y="109097"/>
        <a:ext cx="9634403" cy="584980"/>
      </dsp:txXfrm>
    </dsp:sp>
    <dsp:sp modelId="{45E31C1C-2360-4682-BD87-5F96C22DEB80}">
      <dsp:nvSpPr>
        <dsp:cNvPr id="0" name=""/>
        <dsp:cNvSpPr/>
      </dsp:nvSpPr>
      <dsp:spPr>
        <a:xfrm>
          <a:off x="0" y="947547"/>
          <a:ext cx="10310056" cy="822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66B832-74A1-409B-8A36-5A56A086BEFF}">
      <dsp:nvSpPr>
        <dsp:cNvPr id="0" name=""/>
        <dsp:cNvSpPr/>
      </dsp:nvSpPr>
      <dsp:spPr>
        <a:xfrm>
          <a:off x="63506" y="1081219"/>
          <a:ext cx="548639" cy="5556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FCE97D-E945-40E7-B80E-01AB043298ED}">
      <dsp:nvSpPr>
        <dsp:cNvPr id="0" name=""/>
        <dsp:cNvSpPr/>
      </dsp:nvSpPr>
      <dsp:spPr>
        <a:xfrm>
          <a:off x="675652" y="1066538"/>
          <a:ext cx="9634403" cy="584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10" tIns="61910" rIns="61910" bIns="61910" numCol="1" spcCol="1270" anchor="ctr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Reports</a:t>
          </a:r>
        </a:p>
      </dsp:txBody>
      <dsp:txXfrm>
        <a:off x="675652" y="1066538"/>
        <a:ext cx="9634403" cy="584980"/>
      </dsp:txXfrm>
    </dsp:sp>
    <dsp:sp modelId="{ADB88D79-F3AB-45CE-AB04-DBBE5A0E9455}">
      <dsp:nvSpPr>
        <dsp:cNvPr id="0" name=""/>
        <dsp:cNvSpPr/>
      </dsp:nvSpPr>
      <dsp:spPr>
        <a:xfrm>
          <a:off x="0" y="1916754"/>
          <a:ext cx="10310056" cy="7994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B8174E-D079-4AEF-94FF-5DC00840CF8F}">
      <dsp:nvSpPr>
        <dsp:cNvPr id="0" name=""/>
        <dsp:cNvSpPr/>
      </dsp:nvSpPr>
      <dsp:spPr>
        <a:xfrm>
          <a:off x="58283" y="2043661"/>
          <a:ext cx="559086" cy="54561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6090BA-F448-470C-9BB6-E58884BC79B4}">
      <dsp:nvSpPr>
        <dsp:cNvPr id="0" name=""/>
        <dsp:cNvSpPr/>
      </dsp:nvSpPr>
      <dsp:spPr>
        <a:xfrm>
          <a:off x="675652" y="2023978"/>
          <a:ext cx="9634403" cy="584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10" tIns="61910" rIns="61910" bIns="61910" numCol="1" spcCol="1270" anchor="ctr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Server Admin Tool</a:t>
          </a:r>
        </a:p>
      </dsp:txBody>
      <dsp:txXfrm>
        <a:off x="675652" y="2023978"/>
        <a:ext cx="9634403" cy="584980"/>
      </dsp:txXfrm>
    </dsp:sp>
    <dsp:sp modelId="{D5724194-D0D7-43CC-974E-5C2597A4F57D}">
      <dsp:nvSpPr>
        <dsp:cNvPr id="0" name=""/>
        <dsp:cNvSpPr/>
      </dsp:nvSpPr>
      <dsp:spPr>
        <a:xfrm>
          <a:off x="0" y="2862428"/>
          <a:ext cx="10310056" cy="7994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B756A0-EB81-4FE5-9BED-5D7C4BD077CA}">
      <dsp:nvSpPr>
        <dsp:cNvPr id="0" name=""/>
        <dsp:cNvSpPr/>
      </dsp:nvSpPr>
      <dsp:spPr>
        <a:xfrm>
          <a:off x="58934" y="2987823"/>
          <a:ext cx="557783" cy="54863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A77D0-B1C2-4B86-8FAB-577F47E2DDAA}">
      <dsp:nvSpPr>
        <dsp:cNvPr id="0" name=""/>
        <dsp:cNvSpPr/>
      </dsp:nvSpPr>
      <dsp:spPr>
        <a:xfrm>
          <a:off x="675652" y="2969652"/>
          <a:ext cx="9634403" cy="584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10" tIns="61910" rIns="61910" bIns="61910" numCol="1" spcCol="1270" anchor="ctr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i="0" kern="1200" dirty="0"/>
            <a:t>robots.txt</a:t>
          </a:r>
          <a:endParaRPr lang="en-US" sz="2600" b="1" kern="1200" dirty="0"/>
        </a:p>
      </dsp:txBody>
      <dsp:txXfrm>
        <a:off x="675652" y="2969652"/>
        <a:ext cx="9634403" cy="5849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C0DE8-829F-4AFA-AB4B-E5965ED8C2A0}">
      <dsp:nvSpPr>
        <dsp:cNvPr id="0" name=""/>
        <dsp:cNvSpPr/>
      </dsp:nvSpPr>
      <dsp:spPr>
        <a:xfrm>
          <a:off x="593947" y="71029"/>
          <a:ext cx="2057392" cy="205739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E1D24C-F727-4E70-9F6E-703AEEA0A7C6}">
      <dsp:nvSpPr>
        <dsp:cNvPr id="0" name=""/>
        <dsp:cNvSpPr/>
      </dsp:nvSpPr>
      <dsp:spPr>
        <a:xfrm>
          <a:off x="1032857" y="509939"/>
          <a:ext cx="1179572" cy="117957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E089B4-F86E-4C5C-B524-BC16A92C646B}">
      <dsp:nvSpPr>
        <dsp:cNvPr id="0" name=""/>
        <dsp:cNvSpPr/>
      </dsp:nvSpPr>
      <dsp:spPr>
        <a:xfrm>
          <a:off x="75768" y="2631132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Communication</a:t>
          </a:r>
        </a:p>
      </dsp:txBody>
      <dsp:txXfrm>
        <a:off x="75768" y="2631132"/>
        <a:ext cx="3093750" cy="720000"/>
      </dsp:txXfrm>
    </dsp:sp>
    <dsp:sp modelId="{D5719ABB-3102-494C-9C6F-16CC95C71ECC}">
      <dsp:nvSpPr>
        <dsp:cNvPr id="0" name=""/>
        <dsp:cNvSpPr/>
      </dsp:nvSpPr>
      <dsp:spPr>
        <a:xfrm>
          <a:off x="4229103" y="71029"/>
          <a:ext cx="2057392" cy="205739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CD184A-6148-4B22-8596-6750119919AD}">
      <dsp:nvSpPr>
        <dsp:cNvPr id="0" name=""/>
        <dsp:cNvSpPr/>
      </dsp:nvSpPr>
      <dsp:spPr>
        <a:xfrm>
          <a:off x="4668013" y="509939"/>
          <a:ext cx="1179572" cy="117957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4BF91A-CC9F-4A10-A806-3310FD5D27E4}">
      <dsp:nvSpPr>
        <dsp:cNvPr id="0" name=""/>
        <dsp:cNvSpPr/>
      </dsp:nvSpPr>
      <dsp:spPr>
        <a:xfrm>
          <a:off x="3710925" y="2631132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Data QC/QA</a:t>
          </a:r>
        </a:p>
      </dsp:txBody>
      <dsp:txXfrm>
        <a:off x="3710925" y="2631132"/>
        <a:ext cx="3093750" cy="720000"/>
      </dsp:txXfrm>
    </dsp:sp>
    <dsp:sp modelId="{689F1222-F562-401E-A681-C8E7525F519A}">
      <dsp:nvSpPr>
        <dsp:cNvPr id="0" name=""/>
        <dsp:cNvSpPr/>
      </dsp:nvSpPr>
      <dsp:spPr>
        <a:xfrm>
          <a:off x="7864259" y="71029"/>
          <a:ext cx="2057392" cy="205739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E94CCF-F7A7-4BB2-97A0-203A5EAC7E0C}">
      <dsp:nvSpPr>
        <dsp:cNvPr id="0" name=""/>
        <dsp:cNvSpPr/>
      </dsp:nvSpPr>
      <dsp:spPr>
        <a:xfrm>
          <a:off x="8303169" y="509939"/>
          <a:ext cx="1179572" cy="117957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638E92-9A37-4A8A-8969-C754CD74FD43}">
      <dsp:nvSpPr>
        <dsp:cNvPr id="0" name=""/>
        <dsp:cNvSpPr/>
      </dsp:nvSpPr>
      <dsp:spPr>
        <a:xfrm>
          <a:off x="7346081" y="2631132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Cross-study measurements</a:t>
          </a:r>
        </a:p>
      </dsp:txBody>
      <dsp:txXfrm>
        <a:off x="7346081" y="2631132"/>
        <a:ext cx="309375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DDD185-4884-4E5F-819D-CDE873092907}">
      <dsp:nvSpPr>
        <dsp:cNvPr id="0" name=""/>
        <dsp:cNvSpPr/>
      </dsp:nvSpPr>
      <dsp:spPr>
        <a:xfrm>
          <a:off x="1252842" y="10"/>
          <a:ext cx="2058750" cy="205875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6D4278-EBEC-461C-B47B-B644D5F89C0A}">
      <dsp:nvSpPr>
        <dsp:cNvPr id="0" name=""/>
        <dsp:cNvSpPr/>
      </dsp:nvSpPr>
      <dsp:spPr>
        <a:xfrm>
          <a:off x="1691580" y="438756"/>
          <a:ext cx="1181250" cy="11812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93F052-8F26-4CA9-A2F8-5B9A1700DB7D}">
      <dsp:nvSpPr>
        <dsp:cNvPr id="0" name=""/>
        <dsp:cNvSpPr/>
      </dsp:nvSpPr>
      <dsp:spPr>
        <a:xfrm>
          <a:off x="310860" y="2700001"/>
          <a:ext cx="39426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Monitor reports</a:t>
          </a:r>
        </a:p>
      </dsp:txBody>
      <dsp:txXfrm>
        <a:off x="310860" y="2700001"/>
        <a:ext cx="3942675" cy="720000"/>
      </dsp:txXfrm>
    </dsp:sp>
    <dsp:sp modelId="{38BE43BB-E948-4C7E-811A-D2EA7D3D8BFB}">
      <dsp:nvSpPr>
        <dsp:cNvPr id="0" name=""/>
        <dsp:cNvSpPr/>
      </dsp:nvSpPr>
      <dsp:spPr>
        <a:xfrm>
          <a:off x="6495075" y="1080"/>
          <a:ext cx="2058750" cy="205875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316837-86A8-4B6F-92A1-B14C2E97D07B}">
      <dsp:nvSpPr>
        <dsp:cNvPr id="0" name=""/>
        <dsp:cNvSpPr/>
      </dsp:nvSpPr>
      <dsp:spPr>
        <a:xfrm>
          <a:off x="6933825" y="439830"/>
          <a:ext cx="1181250" cy="11812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A04FF-F2B0-45EA-BAA2-172C6D8A7A33}">
      <dsp:nvSpPr>
        <dsp:cNvPr id="0" name=""/>
        <dsp:cNvSpPr/>
      </dsp:nvSpPr>
      <dsp:spPr>
        <a:xfrm>
          <a:off x="5836950" y="2701081"/>
          <a:ext cx="337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Patient safety</a:t>
          </a:r>
        </a:p>
      </dsp:txBody>
      <dsp:txXfrm>
        <a:off x="5836950" y="2701081"/>
        <a:ext cx="3375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FD346-AC0A-4E9D-ADD7-FE3F3D6A014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98058-C460-4D35-A84F-6952764B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38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C98058-C460-4D35-A84F-6952764B15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14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55E185B-3BDF-D14D-B085-A580EE226EAB}"/>
              </a:ext>
            </a:extLst>
          </p:cNvPr>
          <p:cNvSpPr/>
          <p:nvPr userDrawn="1"/>
        </p:nvSpPr>
        <p:spPr>
          <a:xfrm>
            <a:off x="-1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rgbClr val="E6E7E8"/>
              </a:gs>
              <a:gs pos="0">
                <a:schemeClr val="bg1"/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3" name="Picture 2" descr="Icon&#10;&#10;Description automatically generated with medium confidence">
            <a:extLst>
              <a:ext uri="{FF2B5EF4-FFF2-40B4-BE49-F238E27FC236}">
                <a16:creationId xmlns:a16="http://schemas.microsoft.com/office/drawing/2014/main" id="{7C429685-219A-AF45-85AA-89BCC71FAB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288" y="1410764"/>
            <a:ext cx="5365422" cy="103359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4D5828F-73AB-4E46-BF9F-BC0A8EBF0BF2}"/>
              </a:ext>
            </a:extLst>
          </p:cNvPr>
          <p:cNvSpPr/>
          <p:nvPr userDrawn="1"/>
        </p:nvSpPr>
        <p:spPr>
          <a:xfrm>
            <a:off x="0" y="3041354"/>
            <a:ext cx="12192000" cy="2336758"/>
          </a:xfrm>
          <a:prstGeom prst="rect">
            <a:avLst/>
          </a:prstGeom>
          <a:solidFill>
            <a:srgbClr val="008C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6985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221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4690B5-94E9-834D-A68A-03D61DA740EC}"/>
              </a:ext>
            </a:extLst>
          </p:cNvPr>
          <p:cNvSpPr/>
          <p:nvPr userDrawn="1"/>
        </p:nvSpPr>
        <p:spPr>
          <a:xfrm>
            <a:off x="0" y="5997328"/>
            <a:ext cx="12192000" cy="286795"/>
          </a:xfrm>
          <a:prstGeom prst="rect">
            <a:avLst/>
          </a:prstGeom>
          <a:solidFill>
            <a:srgbClr val="008C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Icon&#10;&#10;Description automatically generated with medium confidence">
            <a:extLst>
              <a:ext uri="{FF2B5EF4-FFF2-40B4-BE49-F238E27FC236}">
                <a16:creationId xmlns:a16="http://schemas.microsoft.com/office/drawing/2014/main" id="{20E2215C-96C6-8D43-AA77-F5ABF5E574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32720" y="6428395"/>
            <a:ext cx="1631598" cy="31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666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675B820-07C2-A949-BE2B-4A88861E972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rgbClr val="E6E7E8"/>
              </a:gs>
              <a:gs pos="0">
                <a:schemeClr val="bg1"/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757CB469-7135-4240-A8AB-EEF1493C23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54769" y="5705922"/>
            <a:ext cx="2356403" cy="453939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04B28AB-B922-D645-A3B2-3B6FC8273531}"/>
              </a:ext>
            </a:extLst>
          </p:cNvPr>
          <p:cNvSpPr/>
          <p:nvPr userDrawn="1"/>
        </p:nvSpPr>
        <p:spPr>
          <a:xfrm>
            <a:off x="0" y="2531400"/>
            <a:ext cx="12192000" cy="2336758"/>
          </a:xfrm>
          <a:prstGeom prst="rect">
            <a:avLst/>
          </a:prstGeom>
          <a:solidFill>
            <a:srgbClr val="008C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803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86546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66271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5433158"/>
            <a:ext cx="2743200" cy="365125"/>
          </a:xfrm>
          <a:prstGeom prst="rect">
            <a:avLst/>
          </a:prstGeom>
        </p:spPr>
        <p:txBody>
          <a:bodyPr/>
          <a:lstStyle/>
          <a:p>
            <a:fld id="{3955BA4C-A53A-AA4D-A3AA-4109DB938F72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5433158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5414995"/>
            <a:ext cx="2743200" cy="365125"/>
          </a:xfrm>
          <a:prstGeom prst="rect">
            <a:avLst/>
          </a:prstGeom>
        </p:spPr>
        <p:txBody>
          <a:bodyPr/>
          <a:lstStyle/>
          <a:p>
            <a:fld id="{7A4E9FC1-05CE-2144-85E4-8B7AC2E2F0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62FB26-8DBC-4E4E-9215-B6E21C4A450E}"/>
              </a:ext>
            </a:extLst>
          </p:cNvPr>
          <p:cNvSpPr/>
          <p:nvPr userDrawn="1"/>
        </p:nvSpPr>
        <p:spPr>
          <a:xfrm>
            <a:off x="0" y="5997328"/>
            <a:ext cx="12192000" cy="286795"/>
          </a:xfrm>
          <a:prstGeom prst="rect">
            <a:avLst/>
          </a:prstGeom>
          <a:solidFill>
            <a:srgbClr val="008C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Icon&#10;&#10;Description automatically generated with medium confidence">
            <a:extLst>
              <a:ext uri="{FF2B5EF4-FFF2-40B4-BE49-F238E27FC236}">
                <a16:creationId xmlns:a16="http://schemas.microsoft.com/office/drawing/2014/main" id="{8F1EDDEF-2B7F-3540-9C73-692A6B5886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32720" y="6428395"/>
            <a:ext cx="1631598" cy="31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40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350879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350879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5469279"/>
            <a:ext cx="2743200" cy="365125"/>
          </a:xfrm>
          <a:prstGeom prst="rect">
            <a:avLst/>
          </a:prstGeom>
        </p:spPr>
        <p:txBody>
          <a:bodyPr/>
          <a:lstStyle/>
          <a:p>
            <a:fld id="{3955BA4C-A53A-AA4D-A3AA-4109DB938F72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5469279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451116"/>
            <a:ext cx="2743200" cy="365125"/>
          </a:xfrm>
          <a:prstGeom prst="rect">
            <a:avLst/>
          </a:prstGeom>
        </p:spPr>
        <p:txBody>
          <a:bodyPr/>
          <a:lstStyle/>
          <a:p>
            <a:fld id="{7A4E9FC1-05CE-2144-85E4-8B7AC2E2F0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AD3E57-6927-AB4B-A396-BE9535E4BB41}"/>
              </a:ext>
            </a:extLst>
          </p:cNvPr>
          <p:cNvSpPr/>
          <p:nvPr userDrawn="1"/>
        </p:nvSpPr>
        <p:spPr>
          <a:xfrm>
            <a:off x="0" y="5997328"/>
            <a:ext cx="12192000" cy="286795"/>
          </a:xfrm>
          <a:prstGeom prst="rect">
            <a:avLst/>
          </a:prstGeom>
          <a:solidFill>
            <a:srgbClr val="008C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Icon&#10;&#10;Description automatically generated with medium confidence">
            <a:extLst>
              <a:ext uri="{FF2B5EF4-FFF2-40B4-BE49-F238E27FC236}">
                <a16:creationId xmlns:a16="http://schemas.microsoft.com/office/drawing/2014/main" id="{5A43A9FE-B5DC-8C44-B8CC-6108C5ACD7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32720" y="6428395"/>
            <a:ext cx="1631598" cy="31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30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5469279"/>
            <a:ext cx="2743200" cy="365125"/>
          </a:xfrm>
          <a:prstGeom prst="rect">
            <a:avLst/>
          </a:prstGeom>
        </p:spPr>
        <p:txBody>
          <a:bodyPr/>
          <a:lstStyle/>
          <a:p>
            <a:fld id="{3955BA4C-A53A-AA4D-A3AA-4109DB938F72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469279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5451116"/>
            <a:ext cx="2743200" cy="365125"/>
          </a:xfrm>
          <a:prstGeom prst="rect">
            <a:avLst/>
          </a:prstGeom>
        </p:spPr>
        <p:txBody>
          <a:bodyPr/>
          <a:lstStyle/>
          <a:p>
            <a:fld id="{7A4E9FC1-05CE-2144-85E4-8B7AC2E2F0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6ACF14-7538-944A-B8D3-1F68ACCF22EF}"/>
              </a:ext>
            </a:extLst>
          </p:cNvPr>
          <p:cNvSpPr/>
          <p:nvPr userDrawn="1"/>
        </p:nvSpPr>
        <p:spPr>
          <a:xfrm>
            <a:off x="0" y="5997328"/>
            <a:ext cx="12192000" cy="286795"/>
          </a:xfrm>
          <a:prstGeom prst="rect">
            <a:avLst/>
          </a:prstGeom>
          <a:solidFill>
            <a:srgbClr val="008C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542931A4-ADCD-2E4A-BB68-96666B651C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32720" y="6428395"/>
            <a:ext cx="1631598" cy="31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6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 with medium confidence">
            <a:extLst>
              <a:ext uri="{FF2B5EF4-FFF2-40B4-BE49-F238E27FC236}">
                <a16:creationId xmlns:a16="http://schemas.microsoft.com/office/drawing/2014/main" id="{B613A13B-71E1-A444-AB28-18D6AC09F7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32720" y="6428395"/>
            <a:ext cx="1631598" cy="314312"/>
          </a:xfrm>
          <a:prstGeom prst="rect">
            <a:avLst/>
          </a:prstGeom>
        </p:spPr>
      </p:pic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AFDF682A-EA69-D145-AC8E-FC5B234D3F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469279"/>
            <a:ext cx="2743200" cy="365125"/>
          </a:xfrm>
          <a:prstGeom prst="rect">
            <a:avLst/>
          </a:prstGeom>
        </p:spPr>
        <p:txBody>
          <a:bodyPr/>
          <a:lstStyle/>
          <a:p>
            <a:fld id="{3955BA4C-A53A-AA4D-A3AA-4109DB938F72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EBE4F81D-D791-B54B-B817-2D5B28414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469279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64E3B238-6DB3-B24D-A9A1-1914CFF85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5451116"/>
            <a:ext cx="2743200" cy="365125"/>
          </a:xfrm>
          <a:prstGeom prst="rect">
            <a:avLst/>
          </a:prstGeom>
        </p:spPr>
        <p:txBody>
          <a:bodyPr/>
          <a:lstStyle/>
          <a:p>
            <a:fld id="{7A4E9FC1-05CE-2144-85E4-8B7AC2E2F0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9F6225-3A98-874A-B114-B830B68FF40C}"/>
              </a:ext>
            </a:extLst>
          </p:cNvPr>
          <p:cNvSpPr/>
          <p:nvPr userDrawn="1"/>
        </p:nvSpPr>
        <p:spPr>
          <a:xfrm>
            <a:off x="0" y="5997328"/>
            <a:ext cx="12192000" cy="286795"/>
          </a:xfrm>
          <a:prstGeom prst="rect">
            <a:avLst/>
          </a:prstGeom>
          <a:solidFill>
            <a:srgbClr val="008C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176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39904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329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D954FD87-E782-B646-9AC7-30BE88FD3B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469279"/>
            <a:ext cx="2743200" cy="365125"/>
          </a:xfrm>
          <a:prstGeom prst="rect">
            <a:avLst/>
          </a:prstGeom>
        </p:spPr>
        <p:txBody>
          <a:bodyPr/>
          <a:lstStyle/>
          <a:p>
            <a:fld id="{3955BA4C-A53A-AA4D-A3AA-4109DB938F72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4091F6FA-435C-3441-AC05-CCB47A34E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469279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C6AA0B62-C44F-7241-B4E4-B1A0DF648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5451116"/>
            <a:ext cx="2743200" cy="365125"/>
          </a:xfrm>
          <a:prstGeom prst="rect">
            <a:avLst/>
          </a:prstGeom>
        </p:spPr>
        <p:txBody>
          <a:bodyPr/>
          <a:lstStyle/>
          <a:p>
            <a:fld id="{7A4E9FC1-05CE-2144-85E4-8B7AC2E2F0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78D541-3A9C-7F44-A648-CEE1110587DE}"/>
              </a:ext>
            </a:extLst>
          </p:cNvPr>
          <p:cNvSpPr/>
          <p:nvPr userDrawn="1"/>
        </p:nvSpPr>
        <p:spPr>
          <a:xfrm>
            <a:off x="0" y="5997328"/>
            <a:ext cx="12192000" cy="286795"/>
          </a:xfrm>
          <a:prstGeom prst="rect">
            <a:avLst/>
          </a:prstGeom>
          <a:solidFill>
            <a:srgbClr val="008C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 descr="Icon&#10;&#10;Description automatically generated with medium confidence">
            <a:extLst>
              <a:ext uri="{FF2B5EF4-FFF2-40B4-BE49-F238E27FC236}">
                <a16:creationId xmlns:a16="http://schemas.microsoft.com/office/drawing/2014/main" id="{2C9C0F30-A5DB-7947-B02F-09E571940D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32720" y="6428395"/>
            <a:ext cx="1631598" cy="31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80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8609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9" r:id="rId3"/>
    <p:sldLayoutId id="2147483663" r:id="rId4"/>
    <p:sldLayoutId id="2147483664" r:id="rId5"/>
    <p:sldLayoutId id="2147483666" r:id="rId6"/>
    <p:sldLayoutId id="2147483667" r:id="rId7"/>
    <p:sldLayoutId id="214748366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47375-7576-3645-AF3C-A1E5E6380F60}"/>
              </a:ext>
            </a:extLst>
          </p:cNvPr>
          <p:cNvSpPr txBox="1">
            <a:spLocks/>
          </p:cNvSpPr>
          <p:nvPr/>
        </p:nvSpPr>
        <p:spPr>
          <a:xfrm>
            <a:off x="1524000" y="3105128"/>
            <a:ext cx="9144000" cy="1627291"/>
          </a:xfrm>
          <a:prstGeom prst="rect">
            <a:avLst/>
          </a:prstGeom>
        </p:spPr>
        <p:txBody>
          <a:bodyPr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spc="-150" dirty="0">
                <a:solidFill>
                  <a:schemeClr val="bg1"/>
                </a:solidFill>
                <a:latin typeface="Arial" panose="020B0604020202020204" pitchFamily="34" charset="0"/>
              </a:rPr>
              <a:t>Dynamically Generating Study Monitoring Reports via Email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5C97AE-5E62-6949-B001-D10D9E2716D7}"/>
              </a:ext>
            </a:extLst>
          </p:cNvPr>
          <p:cNvSpPr txBox="1">
            <a:spLocks/>
          </p:cNvSpPr>
          <p:nvPr/>
        </p:nvSpPr>
        <p:spPr>
          <a:xfrm>
            <a:off x="1706880" y="4732420"/>
            <a:ext cx="9144000" cy="4705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</a:rPr>
              <a:t>Eric M. W. Fischer, John Hepler, Sarah A. Gaussoin, Mark Espeland, and Suzanne Craft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4723A9-9B96-3448-A176-30EA898954BA}"/>
              </a:ext>
            </a:extLst>
          </p:cNvPr>
          <p:cNvSpPr txBox="1"/>
          <p:nvPr/>
        </p:nvSpPr>
        <p:spPr>
          <a:xfrm>
            <a:off x="0" y="591370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</a:rPr>
              <a:t>Department of Internal Medicine - Gerontology	|	Department of Biostatistics and Data Science</a:t>
            </a:r>
          </a:p>
        </p:txBody>
      </p:sp>
    </p:spTree>
    <p:extLst>
      <p:ext uri="{BB962C8B-B14F-4D97-AF65-F5344CB8AC3E}">
        <p14:creationId xmlns:p14="http://schemas.microsoft.com/office/powerpoint/2010/main" val="1279741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4D28E87-62D2-4602-B72F-5F74AA23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1915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746E36-1881-487D-9288-B19D36A7E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</a:t>
            </a:r>
            <a:r>
              <a: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EEKLY</a:t>
            </a:r>
            <a:r>
              <a:rPr lang="en-US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E</a:t>
            </a:r>
            <a:r>
              <a: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MAIL</a:t>
            </a:r>
            <a:r>
              <a:rPr lang="en-US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R</a:t>
            </a:r>
            <a:r>
              <a: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EPORT</a:t>
            </a:r>
            <a:r>
              <a:rPr lang="en-US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3DB3D4-8B43-40B9-A80E-0AC586EA0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676" y="1514868"/>
            <a:ext cx="8909508" cy="4165196"/>
          </a:xfrm>
          <a:prstGeom prst="rect">
            <a:avLst/>
          </a:prstGeom>
          <a:ln w="12700">
            <a:solidFill>
              <a:srgbClr val="6C6D76"/>
            </a:solidFill>
          </a:ln>
        </p:spPr>
      </p:pic>
    </p:spTree>
    <p:extLst>
      <p:ext uri="{BB962C8B-B14F-4D97-AF65-F5344CB8AC3E}">
        <p14:creationId xmlns:p14="http://schemas.microsoft.com/office/powerpoint/2010/main" val="3861183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A232C60-413C-4452-B796-9247F0D5D361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95116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5C5D62"/>
                </a:solidFill>
              </a:rPr>
              <a:t>B</a:t>
            </a:r>
            <a:r>
              <a:rPr lang="en-US" sz="3600" b="1" dirty="0">
                <a:solidFill>
                  <a:srgbClr val="5C5D62"/>
                </a:solidFill>
              </a:rPr>
              <a:t>ENEFITS</a:t>
            </a:r>
            <a:endParaRPr lang="en-US" b="1" dirty="0">
              <a:solidFill>
                <a:srgbClr val="5C5D62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6422D1-BA5D-4A5B-856F-BEBFB0BAC44D}"/>
              </a:ext>
            </a:extLst>
          </p:cNvPr>
          <p:cNvCxnSpPr/>
          <p:nvPr/>
        </p:nvCxnSpPr>
        <p:spPr>
          <a:xfrm>
            <a:off x="940769" y="1253751"/>
            <a:ext cx="10207487" cy="0"/>
          </a:xfrm>
          <a:prstGeom prst="line">
            <a:avLst/>
          </a:prstGeom>
          <a:ln w="12700">
            <a:solidFill>
              <a:srgbClr val="008C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7D2EDD1-5F3D-48DC-8624-850B74D8F8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1569330"/>
              </p:ext>
            </p:extLst>
          </p:nvPr>
        </p:nvGraphicFramePr>
        <p:xfrm>
          <a:off x="940769" y="1484902"/>
          <a:ext cx="10515600" cy="3422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7960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4CE86956-B873-7394-C1F3-8E4701AC63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880327"/>
              </p:ext>
            </p:extLst>
          </p:nvPr>
        </p:nvGraphicFramePr>
        <p:xfrm>
          <a:off x="940769" y="1484902"/>
          <a:ext cx="10515600" cy="3422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4B65A6BA-FCB2-4D02-BD6D-2D2224A16EB1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95116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5C5D62"/>
                </a:solidFill>
              </a:rPr>
              <a:t>N</a:t>
            </a:r>
            <a:r>
              <a:rPr lang="en-US" sz="3600" b="1" dirty="0">
                <a:solidFill>
                  <a:srgbClr val="5C5D62"/>
                </a:solidFill>
              </a:rPr>
              <a:t>EXT</a:t>
            </a:r>
            <a:r>
              <a:rPr lang="en-US" b="1" dirty="0">
                <a:solidFill>
                  <a:srgbClr val="5C5D62"/>
                </a:solidFill>
              </a:rPr>
              <a:t> S</a:t>
            </a:r>
            <a:r>
              <a:rPr lang="en-US" sz="3600" b="1" dirty="0">
                <a:solidFill>
                  <a:srgbClr val="5C5D62"/>
                </a:solidFill>
              </a:rPr>
              <a:t>TEPS</a:t>
            </a:r>
            <a:endParaRPr lang="en-US" b="1" dirty="0">
              <a:solidFill>
                <a:srgbClr val="5C5D62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E2E6FA-B8FD-44A8-A9B3-E340B1A60CCB}"/>
              </a:ext>
            </a:extLst>
          </p:cNvPr>
          <p:cNvCxnSpPr/>
          <p:nvPr/>
        </p:nvCxnSpPr>
        <p:spPr>
          <a:xfrm>
            <a:off x="940769" y="1253751"/>
            <a:ext cx="10207487" cy="0"/>
          </a:xfrm>
          <a:prstGeom prst="line">
            <a:avLst/>
          </a:prstGeom>
          <a:ln w="12700">
            <a:solidFill>
              <a:srgbClr val="008C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832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BF6877E-597C-43A5-A542-07DF18E10FF6}"/>
              </a:ext>
            </a:extLst>
          </p:cNvPr>
          <p:cNvSpPr txBox="1"/>
          <p:nvPr/>
        </p:nvSpPr>
        <p:spPr>
          <a:xfrm>
            <a:off x="3213463" y="3075057"/>
            <a:ext cx="5765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1000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4D28E87-62D2-4602-B72F-5F74AA23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1915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44F16BC-6E27-48E5-B900-FDD7A811A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86546"/>
            <a:ext cx="10515600" cy="2852737"/>
          </a:xfrm>
        </p:spPr>
        <p:txBody>
          <a:bodyPr anchor="b"/>
          <a:lstStyle/>
          <a:p>
            <a:r>
              <a:rPr lang="en-US" sz="4400" dirty="0">
                <a:solidFill>
                  <a:srgbClr val="5C5D62"/>
                </a:solidFill>
              </a:rPr>
              <a:t>Disclosures: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825E174-CB7A-417C-BA50-B58F846593A8}"/>
              </a:ext>
            </a:extLst>
          </p:cNvPr>
          <p:cNvSpPr txBox="1">
            <a:spLocks/>
          </p:cNvSpPr>
          <p:nvPr/>
        </p:nvSpPr>
        <p:spPr>
          <a:xfrm>
            <a:off x="1303020" y="3666271"/>
            <a:ext cx="10044430" cy="15001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/>
              <a:t>Nothing to disclose</a:t>
            </a:r>
          </a:p>
        </p:txBody>
      </p:sp>
    </p:spTree>
    <p:extLst>
      <p:ext uri="{BB962C8B-B14F-4D97-AF65-F5344CB8AC3E}">
        <p14:creationId xmlns:p14="http://schemas.microsoft.com/office/powerpoint/2010/main" val="3958184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D1A5E6-3F0F-48A1-A5BF-C453B14BA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1426629"/>
            <a:ext cx="5640977" cy="4314404"/>
          </a:xfrm>
        </p:spPr>
        <p:txBody>
          <a:bodyPr anchor="t"/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NACC ADRC &amp; Clinical Trials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ADRC since 2016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15 clinical trials</a:t>
            </a:r>
          </a:p>
          <a:p>
            <a:pPr lvl="1">
              <a:lnSpc>
                <a:spcPct val="100000"/>
              </a:lnSpc>
            </a:pPr>
            <a:endParaRPr lang="en-US" sz="12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Data: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Cognitive status (NC, MCI, PD)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Behavior &amp; mood questionnaires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Biospecimens (Blood &amp; CSF)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Imaging: Brain MRI, Amyloid PET Scan, Tau PET Scan 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Brain Donation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3317BE9-71E5-40D1-8371-66B908CBA63E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95116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5C5D62"/>
                </a:solidFill>
              </a:rPr>
              <a:t>W</a:t>
            </a:r>
            <a:r>
              <a:rPr lang="en-US" sz="3600" b="1" dirty="0">
                <a:solidFill>
                  <a:srgbClr val="5C5D62"/>
                </a:solidFill>
              </a:rPr>
              <a:t>AKE</a:t>
            </a:r>
            <a:r>
              <a:rPr lang="en-US" sz="4400" b="1" dirty="0">
                <a:solidFill>
                  <a:srgbClr val="5C5D62"/>
                </a:solidFill>
              </a:rPr>
              <a:t> F</a:t>
            </a:r>
            <a:r>
              <a:rPr lang="en-US" sz="3600" b="1" dirty="0">
                <a:solidFill>
                  <a:srgbClr val="5C5D62"/>
                </a:solidFill>
              </a:rPr>
              <a:t>OREST</a:t>
            </a:r>
            <a:r>
              <a:rPr lang="en-US" sz="4400" b="1" dirty="0">
                <a:solidFill>
                  <a:srgbClr val="5C5D62"/>
                </a:solidFill>
              </a:rPr>
              <a:t> ADRC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38971DF-E516-48B5-8841-4A94A88EDC19}"/>
              </a:ext>
            </a:extLst>
          </p:cNvPr>
          <p:cNvCxnSpPr/>
          <p:nvPr/>
        </p:nvCxnSpPr>
        <p:spPr>
          <a:xfrm>
            <a:off x="940769" y="1253751"/>
            <a:ext cx="10207487" cy="0"/>
          </a:xfrm>
          <a:prstGeom prst="line">
            <a:avLst/>
          </a:prstGeom>
          <a:ln w="12700">
            <a:solidFill>
              <a:srgbClr val="008C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>
            <a:extLst>
              <a:ext uri="{FF2B5EF4-FFF2-40B4-BE49-F238E27FC236}">
                <a16:creationId xmlns:a16="http://schemas.microsoft.com/office/drawing/2014/main" id="{61E1EC95-99AA-4B97-98C2-B7B15FF9C5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4" r="6048"/>
          <a:stretch/>
        </p:blipFill>
        <p:spPr bwMode="auto">
          <a:xfrm>
            <a:off x="6096000" y="1383556"/>
            <a:ext cx="5712823" cy="440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090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74A189E-27D2-4731-BBA6-3768A17B0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346233"/>
            <a:ext cx="4726125" cy="4352202"/>
          </a:xfrm>
        </p:spPr>
        <p:txBody>
          <a:bodyPr anchor="ctr"/>
          <a:lstStyle/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Record recruitment sources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Track consent, screening, and enrollment across studies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Record study data and visit completion tracking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Generate disclosure/feedback letters based on data entry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B114BE0-99DF-4EEE-9471-B2C39A40E9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520" y="1777301"/>
            <a:ext cx="6240665" cy="3621445"/>
          </a:xfrm>
          <a:prstGeom prst="rect">
            <a:avLst/>
          </a:prstGeom>
          <a:ln>
            <a:solidFill>
              <a:srgbClr val="6C6D76"/>
            </a:solidFill>
          </a:ln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EE011C7F-52EA-43EE-B863-521D21D0585E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95116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sz="4400" b="1" dirty="0" err="1">
                <a:solidFill>
                  <a:srgbClr val="5C5D62"/>
                </a:solidFill>
              </a:rPr>
              <a:t>W</a:t>
            </a:r>
            <a:r>
              <a:rPr lang="en-US" sz="3600" b="1" dirty="0" err="1">
                <a:solidFill>
                  <a:srgbClr val="5C5D62"/>
                </a:solidFill>
              </a:rPr>
              <a:t>AKE</a:t>
            </a:r>
            <a:r>
              <a:rPr lang="en-US" sz="4400" b="1" dirty="0" err="1">
                <a:solidFill>
                  <a:srgbClr val="5C5D62"/>
                </a:solidFill>
              </a:rPr>
              <a:t>ADRC</a:t>
            </a:r>
            <a:r>
              <a:rPr lang="en-US" b="1" dirty="0">
                <a:solidFill>
                  <a:srgbClr val="5C5D62"/>
                </a:solidFill>
              </a:rPr>
              <a:t> </a:t>
            </a:r>
            <a:r>
              <a:rPr lang="en-US" sz="4400" b="1" dirty="0">
                <a:solidFill>
                  <a:srgbClr val="5C5D62"/>
                </a:solidFill>
              </a:rPr>
              <a:t>W</a:t>
            </a:r>
            <a:r>
              <a:rPr lang="en-US" sz="3600" b="1" dirty="0">
                <a:solidFill>
                  <a:srgbClr val="5C5D62"/>
                </a:solidFill>
              </a:rPr>
              <a:t>EBSITE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03B0AD3-FC36-485F-B6F7-CCB5FF505675}"/>
              </a:ext>
            </a:extLst>
          </p:cNvPr>
          <p:cNvCxnSpPr/>
          <p:nvPr/>
        </p:nvCxnSpPr>
        <p:spPr>
          <a:xfrm>
            <a:off x="940769" y="1253751"/>
            <a:ext cx="10207487" cy="0"/>
          </a:xfrm>
          <a:prstGeom prst="line">
            <a:avLst/>
          </a:prstGeom>
          <a:ln w="12700">
            <a:solidFill>
              <a:srgbClr val="008C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077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29F1B-AE43-43AE-B2D2-ECC24D36F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0769" y="1398814"/>
            <a:ext cx="5155231" cy="4413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+mn-lt"/>
              </a:rPr>
              <a:t>R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eal-time reports: </a:t>
            </a:r>
          </a:p>
          <a:p>
            <a:pPr marL="627063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latin typeface="+mn-lt"/>
              </a:rPr>
              <a:t>Recruitment sources</a:t>
            </a:r>
          </a:p>
          <a:p>
            <a:pPr marL="627063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latin typeface="+mn-lt"/>
              </a:rPr>
              <a:t>Screening &amp; enrollment status</a:t>
            </a:r>
          </a:p>
          <a:p>
            <a:pPr marL="627063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latin typeface="+mn-lt"/>
              </a:rPr>
              <a:t>Retention and attrition rates</a:t>
            </a:r>
          </a:p>
          <a:p>
            <a:pPr marL="627063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latin typeface="+mn-lt"/>
              </a:rPr>
              <a:t>Data Completion reports</a:t>
            </a:r>
          </a:p>
          <a:p>
            <a:pPr marL="627063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latin typeface="+mn-lt"/>
              </a:rPr>
              <a:t>Reports interpreting cognitive outcomes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E81E3D-993E-4F26-806E-8A9A1671F2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9352" y="1392283"/>
            <a:ext cx="5746856" cy="4420278"/>
          </a:xfrm>
          <a:prstGeom prst="rect">
            <a:avLst/>
          </a:prstGeom>
          <a:ln>
            <a:solidFill>
              <a:srgbClr val="6C6D76"/>
            </a:solidFill>
          </a:ln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FB51B28B-1BC6-4D83-A336-CE16A3999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1166"/>
          </a:xfrm>
        </p:spPr>
        <p:txBody>
          <a:bodyPr anchor="ctr"/>
          <a:lstStyle/>
          <a:p>
            <a:r>
              <a:rPr lang="en-US" sz="4400" b="1" dirty="0">
                <a:solidFill>
                  <a:srgbClr val="5C5D62"/>
                </a:solidFill>
              </a:rPr>
              <a:t>S</a:t>
            </a:r>
            <a:r>
              <a:rPr lang="en-US" sz="3600" b="1" dirty="0">
                <a:solidFill>
                  <a:srgbClr val="5C5D62"/>
                </a:solidFill>
              </a:rPr>
              <a:t>AS</a:t>
            </a:r>
            <a:r>
              <a:rPr lang="en-US" b="1" dirty="0">
                <a:solidFill>
                  <a:srgbClr val="5C5D62"/>
                </a:solidFill>
              </a:rPr>
              <a:t> </a:t>
            </a:r>
            <a:r>
              <a:rPr lang="en-US" sz="4400" b="1" dirty="0">
                <a:solidFill>
                  <a:srgbClr val="5C5D62"/>
                </a:solidFill>
              </a:rPr>
              <a:t>R</a:t>
            </a:r>
            <a:r>
              <a:rPr lang="en-US" sz="3600" b="1" dirty="0">
                <a:solidFill>
                  <a:srgbClr val="5C5D62"/>
                </a:solidFill>
              </a:rPr>
              <a:t>EPORTS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40D5CBC-8228-4118-A0A8-31AD4BE291C8}"/>
              </a:ext>
            </a:extLst>
          </p:cNvPr>
          <p:cNvCxnSpPr/>
          <p:nvPr/>
        </p:nvCxnSpPr>
        <p:spPr>
          <a:xfrm>
            <a:off x="940769" y="1253751"/>
            <a:ext cx="10207487" cy="0"/>
          </a:xfrm>
          <a:prstGeom prst="line">
            <a:avLst/>
          </a:prstGeom>
          <a:ln w="12700">
            <a:solidFill>
              <a:srgbClr val="008C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53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E50DE4A-1167-4D62-B167-A61987757B44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95116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rgbClr val="5C5D62"/>
                </a:solidFill>
              </a:rPr>
              <a:t>P</a:t>
            </a:r>
            <a:r>
              <a:rPr lang="en-US" sz="3600" b="1" dirty="0">
                <a:solidFill>
                  <a:srgbClr val="5C5D62"/>
                </a:solidFill>
              </a:rPr>
              <a:t>IPELINE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97F7BBE-A674-4CE6-96F2-07811DF13440}"/>
              </a:ext>
            </a:extLst>
          </p:cNvPr>
          <p:cNvCxnSpPr>
            <a:cxnSpLocks/>
          </p:cNvCxnSpPr>
          <p:nvPr/>
        </p:nvCxnSpPr>
        <p:spPr>
          <a:xfrm>
            <a:off x="940769" y="1253751"/>
            <a:ext cx="2573956" cy="0"/>
          </a:xfrm>
          <a:prstGeom prst="line">
            <a:avLst/>
          </a:prstGeom>
          <a:ln w="12700">
            <a:solidFill>
              <a:srgbClr val="008C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0" name="Picture 2">
            <a:extLst>
              <a:ext uri="{FF2B5EF4-FFF2-40B4-BE49-F238E27FC236}">
                <a16:creationId xmlns:a16="http://schemas.microsoft.com/office/drawing/2014/main" id="{55881518-28C8-457E-A444-6E241DD928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2" t="5073" r="4415" b="4725"/>
          <a:stretch/>
        </p:blipFill>
        <p:spPr bwMode="auto">
          <a:xfrm>
            <a:off x="3844801" y="152399"/>
            <a:ext cx="5397747" cy="58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533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50456AC-B04D-44CA-A333-C804EA2AF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dirty="0">
                <a:solidFill>
                  <a:srgbClr val="5C5D62"/>
                </a:solidFill>
              </a:rPr>
              <a:t>P</a:t>
            </a:r>
            <a:r>
              <a:rPr lang="en-US" sz="3600" b="1" dirty="0">
                <a:solidFill>
                  <a:srgbClr val="5C5D62"/>
                </a:solidFill>
              </a:rPr>
              <a:t>ROCESS</a:t>
            </a:r>
            <a:r>
              <a:rPr lang="en-US" b="1" dirty="0">
                <a:solidFill>
                  <a:srgbClr val="5C5D62"/>
                </a:solidFill>
              </a:rPr>
              <a:t>: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FD9C853E-FE7B-E35A-4587-20DAC060D06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67437395"/>
              </p:ext>
            </p:extLst>
          </p:nvPr>
        </p:nvGraphicFramePr>
        <p:xfrm>
          <a:off x="1043744" y="1597134"/>
          <a:ext cx="10310056" cy="3663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07680D-9F8A-45CD-AA3A-4D4BC348ABAE}"/>
              </a:ext>
            </a:extLst>
          </p:cNvPr>
          <p:cNvCxnSpPr/>
          <p:nvPr/>
        </p:nvCxnSpPr>
        <p:spPr>
          <a:xfrm>
            <a:off x="940769" y="1253751"/>
            <a:ext cx="10207487" cy="0"/>
          </a:xfrm>
          <a:prstGeom prst="line">
            <a:avLst/>
          </a:prstGeom>
          <a:ln w="12700">
            <a:solidFill>
              <a:srgbClr val="008C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2E44D7F-3515-40D3-819E-A60664EDCB67}"/>
              </a:ext>
            </a:extLst>
          </p:cNvPr>
          <p:cNvSpPr txBox="1"/>
          <p:nvPr/>
        </p:nvSpPr>
        <p:spPr>
          <a:xfrm>
            <a:off x="4770581" y="1769364"/>
            <a:ext cx="6393229" cy="4385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Cross-form validation, and DE warnings/errors.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82F8EC3-16CE-4B82-BF46-8C3B63B47C56}"/>
              </a:ext>
            </a:extLst>
          </p:cNvPr>
          <p:cNvSpPr txBox="1"/>
          <p:nvPr/>
        </p:nvSpPr>
        <p:spPr>
          <a:xfrm>
            <a:off x="4770577" y="3697080"/>
            <a:ext cx="6393230" cy="4385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Schedule task directory, fires page at scheduled time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455E46-BF3A-491A-AC95-0D0514308460}"/>
              </a:ext>
            </a:extLst>
          </p:cNvPr>
          <p:cNvSpPr txBox="1"/>
          <p:nvPr/>
        </p:nvSpPr>
        <p:spPr>
          <a:xfrm>
            <a:off x="4770579" y="4619783"/>
            <a:ext cx="6393228" cy="4385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Prevent spam emails and to protect the servers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3760710-1954-4CC1-BBD7-112529CC2B6F}"/>
              </a:ext>
            </a:extLst>
          </p:cNvPr>
          <p:cNvSpPr txBox="1"/>
          <p:nvPr/>
        </p:nvSpPr>
        <p:spPr>
          <a:xfrm>
            <a:off x="4770579" y="2742886"/>
            <a:ext cx="6393231" cy="4385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Consensus on reports to be distributed</a:t>
            </a:r>
          </a:p>
        </p:txBody>
      </p:sp>
    </p:spTree>
    <p:extLst>
      <p:ext uri="{BB962C8B-B14F-4D97-AF65-F5344CB8AC3E}">
        <p14:creationId xmlns:p14="http://schemas.microsoft.com/office/powerpoint/2010/main" val="703217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6CEFF-99AE-E948-914A-EF71E9C2205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16697" y="1340932"/>
            <a:ext cx="10758605" cy="60483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/>
              <a:t>ColdFusion program written to automatically distribute two emails: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711272A-6930-E64A-A64C-A6C11D449E82}"/>
              </a:ext>
            </a:extLst>
          </p:cNvPr>
          <p:cNvGrpSpPr/>
          <p:nvPr/>
        </p:nvGrpSpPr>
        <p:grpSpPr>
          <a:xfrm>
            <a:off x="396238" y="2036003"/>
            <a:ext cx="5551098" cy="3880132"/>
            <a:chOff x="519517" y="2968767"/>
            <a:chExt cx="3783750" cy="365573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C83FEE3-A319-9B45-A514-31525B1C7780}"/>
                </a:ext>
              </a:extLst>
            </p:cNvPr>
            <p:cNvSpPr/>
            <p:nvPr/>
          </p:nvSpPr>
          <p:spPr>
            <a:xfrm>
              <a:off x="519519" y="2968767"/>
              <a:ext cx="3783748" cy="482578"/>
            </a:xfrm>
            <a:prstGeom prst="rect">
              <a:avLst/>
            </a:prstGeom>
            <a:solidFill>
              <a:srgbClr val="008C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4DDD35F-2FF4-674B-BD40-0EA5338A9D3D}"/>
                </a:ext>
              </a:extLst>
            </p:cNvPr>
            <p:cNvSpPr/>
            <p:nvPr/>
          </p:nvSpPr>
          <p:spPr>
            <a:xfrm>
              <a:off x="519518" y="2986275"/>
              <a:ext cx="378374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Weekly Email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87E603E-CFB9-9B48-B539-C6D388824337}"/>
                </a:ext>
              </a:extLst>
            </p:cNvPr>
            <p:cNvSpPr/>
            <p:nvPr/>
          </p:nvSpPr>
          <p:spPr>
            <a:xfrm>
              <a:off x="519519" y="3451345"/>
              <a:ext cx="3783748" cy="3173153"/>
            </a:xfrm>
            <a:prstGeom prst="rect">
              <a:avLst/>
            </a:prstGeom>
            <a:solidFill>
              <a:srgbClr val="B2D9DC">
                <a:alpha val="3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55D898A-4CD4-FF43-AC8F-0EF840222133}"/>
                </a:ext>
              </a:extLst>
            </p:cNvPr>
            <p:cNvSpPr/>
            <p:nvPr/>
          </p:nvSpPr>
          <p:spPr>
            <a:xfrm>
              <a:off x="519517" y="3456652"/>
              <a:ext cx="3783749" cy="29058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5C5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Tables to monitor volume:</a:t>
              </a:r>
            </a:p>
            <a:p>
              <a:pPr marL="400050" indent="-2857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5C5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ADCC Active Enrollment Demographics</a:t>
              </a:r>
            </a:p>
            <a:p>
              <a:pPr marL="400050" indent="-2857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5C5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Recruitment Summary – Enrolled Participants</a:t>
              </a:r>
            </a:p>
            <a:p>
              <a:pPr marL="400050" indent="-2857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5C5D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Ineligibility Demographics &amp; Reason</a:t>
              </a:r>
              <a:endParaRPr lang="en-US" dirty="0">
                <a:solidFill>
                  <a:srgbClr val="5C5D62"/>
                </a:solidFill>
                <a:latin typeface="Arial" panose="020B0604020202020204" pitchFamily="34" charset="0"/>
              </a:endParaRPr>
            </a:p>
            <a:p>
              <a:pPr marL="400050" indent="-2857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5C5D62"/>
                  </a:solidFill>
                  <a:latin typeface="Arial" panose="020B0604020202020204" pitchFamily="34" charset="0"/>
                </a:rPr>
                <a:t>M1 Tracking – Milestone form</a:t>
              </a:r>
            </a:p>
            <a:p>
              <a:pPr marL="400050" indent="-2857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5C5D62"/>
                  </a:solidFill>
                  <a:latin typeface="Arial" panose="020B0604020202020204" pitchFamily="34" charset="0"/>
                </a:rPr>
                <a:t>PET/LP/BD Enrollments &amp; Counts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881E498-E716-EC4B-B674-1E31E2C9E10D}"/>
              </a:ext>
            </a:extLst>
          </p:cNvPr>
          <p:cNvGrpSpPr/>
          <p:nvPr/>
        </p:nvGrpSpPr>
        <p:grpSpPr>
          <a:xfrm>
            <a:off x="6244663" y="2036003"/>
            <a:ext cx="5551095" cy="3880131"/>
            <a:chOff x="862107" y="2968767"/>
            <a:chExt cx="3795849" cy="3655731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5B510DF0-320E-A440-94D1-59BE62CA6545}"/>
                </a:ext>
              </a:extLst>
            </p:cNvPr>
            <p:cNvSpPr/>
            <p:nvPr/>
          </p:nvSpPr>
          <p:spPr>
            <a:xfrm>
              <a:off x="862107" y="2968767"/>
              <a:ext cx="3795849" cy="482578"/>
            </a:xfrm>
            <a:prstGeom prst="rect">
              <a:avLst/>
            </a:prstGeom>
            <a:solidFill>
              <a:srgbClr val="008C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B352671C-FDB5-DF4A-9EC1-2824A9F77AC3}"/>
                </a:ext>
              </a:extLst>
            </p:cNvPr>
            <p:cNvSpPr/>
            <p:nvPr/>
          </p:nvSpPr>
          <p:spPr>
            <a:xfrm>
              <a:off x="862108" y="2986275"/>
              <a:ext cx="379584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Biannual Email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3E030B38-0F37-A246-99DC-EDB5382C6C5B}"/>
                </a:ext>
              </a:extLst>
            </p:cNvPr>
            <p:cNvSpPr/>
            <p:nvPr/>
          </p:nvSpPr>
          <p:spPr>
            <a:xfrm>
              <a:off x="862107" y="3451345"/>
              <a:ext cx="3795849" cy="3173153"/>
            </a:xfrm>
            <a:prstGeom prst="rect">
              <a:avLst/>
            </a:prstGeom>
            <a:solidFill>
              <a:srgbClr val="B2D9DC">
                <a:alpha val="3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</a:endParaRP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1C42996F-61C3-9647-9136-45E8C730A55F}"/>
              </a:ext>
            </a:extLst>
          </p:cNvPr>
          <p:cNvSpPr/>
          <p:nvPr/>
        </p:nvSpPr>
        <p:spPr>
          <a:xfrm>
            <a:off x="6513399" y="2654523"/>
            <a:ext cx="45133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rgbClr val="929396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929396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929396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929396"/>
              </a:solidFill>
              <a:latin typeface="Arial" panose="020B0604020202020204" pitchFamily="34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619F84B-E232-47D9-A0A7-99A439F5014C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95116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5C5D62"/>
                </a:solidFill>
              </a:rPr>
              <a:t>D</a:t>
            </a:r>
            <a:r>
              <a:rPr lang="en-US" sz="3600" b="1" dirty="0">
                <a:solidFill>
                  <a:srgbClr val="5C5D62"/>
                </a:solidFill>
              </a:rPr>
              <a:t>YNAMIC</a:t>
            </a:r>
            <a:r>
              <a:rPr lang="en-US" b="1" dirty="0">
                <a:solidFill>
                  <a:srgbClr val="5C5D62"/>
                </a:solidFill>
              </a:rPr>
              <a:t> S</a:t>
            </a:r>
            <a:r>
              <a:rPr lang="en-US" sz="3600" b="1" dirty="0">
                <a:solidFill>
                  <a:srgbClr val="5C5D62"/>
                </a:solidFill>
              </a:rPr>
              <a:t>TUDY </a:t>
            </a:r>
            <a:r>
              <a:rPr lang="en-US" b="1" dirty="0">
                <a:solidFill>
                  <a:srgbClr val="5C5D62"/>
                </a:solidFill>
              </a:rPr>
              <a:t>M</a:t>
            </a:r>
            <a:r>
              <a:rPr lang="en-US" sz="3600" b="1" dirty="0">
                <a:solidFill>
                  <a:srgbClr val="5C5D62"/>
                </a:solidFill>
              </a:rPr>
              <a:t>ONITORING </a:t>
            </a:r>
            <a:r>
              <a:rPr lang="en-US" b="1" dirty="0">
                <a:solidFill>
                  <a:srgbClr val="5C5D62"/>
                </a:solidFill>
              </a:rPr>
              <a:t>R</a:t>
            </a:r>
            <a:r>
              <a:rPr lang="en-US" sz="3600" b="1" dirty="0">
                <a:solidFill>
                  <a:srgbClr val="5C5D62"/>
                </a:solidFill>
              </a:rPr>
              <a:t>EPORTS</a:t>
            </a:r>
            <a:r>
              <a:rPr lang="en-US" b="1" dirty="0">
                <a:solidFill>
                  <a:srgbClr val="5C5D62"/>
                </a:solidFill>
              </a:rPr>
              <a:t> :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4922C3A-5E73-474E-8D9A-7E122FA23422}"/>
              </a:ext>
            </a:extLst>
          </p:cNvPr>
          <p:cNvCxnSpPr/>
          <p:nvPr/>
        </p:nvCxnSpPr>
        <p:spPr>
          <a:xfrm>
            <a:off x="940769" y="1253751"/>
            <a:ext cx="10207487" cy="0"/>
          </a:xfrm>
          <a:prstGeom prst="line">
            <a:avLst/>
          </a:prstGeom>
          <a:ln w="12700">
            <a:solidFill>
              <a:srgbClr val="008C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F0DB06CF-7A46-4D9B-870F-40ED02588772}"/>
              </a:ext>
            </a:extLst>
          </p:cNvPr>
          <p:cNvSpPr/>
          <p:nvPr/>
        </p:nvSpPr>
        <p:spPr>
          <a:xfrm>
            <a:off x="6244664" y="2654523"/>
            <a:ext cx="5551094" cy="3084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5C5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2-year plots: </a:t>
            </a:r>
          </a:p>
          <a:p>
            <a:pPr marL="4000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C5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Withdrawals &amp; Lost to Follow-Up</a:t>
            </a:r>
          </a:p>
          <a:p>
            <a:pPr marL="4000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C5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 deaths</a:t>
            </a:r>
          </a:p>
          <a:p>
            <a:pPr marL="4000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C5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completion</a:t>
            </a:r>
          </a:p>
          <a:p>
            <a:pPr marL="4000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C5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Enrollment by Current Dx &amp; Race/Ethnicity</a:t>
            </a:r>
          </a:p>
          <a:p>
            <a:pPr marL="4000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C5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Sub-study consent and completion</a:t>
            </a:r>
            <a:endParaRPr lang="en-US" dirty="0">
              <a:solidFill>
                <a:srgbClr val="5C5D6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806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4D28E87-62D2-4602-B72F-5F74AA23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1915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ontent Placeholder 17">
            <a:extLst>
              <a:ext uri="{FF2B5EF4-FFF2-40B4-BE49-F238E27FC236}">
                <a16:creationId xmlns:a16="http://schemas.microsoft.com/office/drawing/2014/main" id="{4BA19B56-14AB-48F9-B565-E2809CD962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94457"/>
            <a:ext cx="4791075" cy="3508790"/>
          </a:xfrm>
        </p:spPr>
        <p:txBody>
          <a:bodyPr/>
          <a:lstStyle/>
          <a:p>
            <a:r>
              <a:rPr lang="en-US" dirty="0"/>
              <a:t>Sent to Center’s Director, PIs, and site managers</a:t>
            </a:r>
            <a:br>
              <a:rPr lang="en-US" dirty="0"/>
            </a:br>
            <a:endParaRPr lang="en-US" dirty="0"/>
          </a:p>
          <a:p>
            <a:r>
              <a:rPr lang="en-US" dirty="0"/>
              <a:t>Includes the report’s title and a description of content</a:t>
            </a:r>
            <a:br>
              <a:rPr lang="en-US" dirty="0"/>
            </a:br>
            <a:endParaRPr lang="en-US" dirty="0"/>
          </a:p>
          <a:p>
            <a:r>
              <a:rPr lang="en-US" dirty="0"/>
              <a:t>Data team cc’d for responses or questions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5E1C906-6DD9-48E3-ADAB-BD21B5CF1269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95116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E</a:t>
            </a:r>
            <a:r>
              <a:rPr lang="en-US" sz="3600" b="1" dirty="0">
                <a:solidFill>
                  <a:schemeClr val="bg1"/>
                </a:solidFill>
              </a:rPr>
              <a:t>MAIL</a:t>
            </a:r>
            <a:r>
              <a:rPr lang="en-US" b="1" dirty="0">
                <a:solidFill>
                  <a:schemeClr val="bg1"/>
                </a:solidFill>
              </a:rPr>
              <a:t> C</a:t>
            </a:r>
            <a:r>
              <a:rPr lang="en-US" sz="3600" b="1" dirty="0">
                <a:solidFill>
                  <a:schemeClr val="bg1"/>
                </a:solidFill>
              </a:rPr>
              <a:t>ONTENT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18">
            <a:extLst>
              <a:ext uri="{FF2B5EF4-FFF2-40B4-BE49-F238E27FC236}">
                <a16:creationId xmlns:a16="http://schemas.microsoft.com/office/drawing/2014/main" id="{12AA69A9-D75B-4C56-A504-1FD86A6AC26B}"/>
              </a:ext>
            </a:extLst>
          </p:cNvPr>
          <p:cNvSpPr>
            <a:spLocks noGrp="1"/>
          </p:cNvSpPr>
          <p:nvPr/>
        </p:nvSpPr>
        <p:spPr>
          <a:xfrm>
            <a:off x="6211716" y="1773921"/>
            <a:ext cx="5181600" cy="350879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2CAC0A3-ACCA-42AE-8EF6-76BF14AB4E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8900" y="987868"/>
            <a:ext cx="5405459" cy="3781792"/>
          </a:xfrm>
          <a:prstGeom prst="rect">
            <a:avLst/>
          </a:prstGeom>
          <a:ln>
            <a:solidFill>
              <a:srgbClr val="6C6D76"/>
            </a:solidFill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3F139BA-A553-43BF-9AA3-5D3BB4D234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2855" y="1518991"/>
            <a:ext cx="5241070" cy="3781792"/>
          </a:xfrm>
          <a:prstGeom prst="rect">
            <a:avLst/>
          </a:prstGeom>
          <a:ln>
            <a:solidFill>
              <a:srgbClr val="6C6D76"/>
            </a:solidFill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D34CB72-E622-4B7A-A6DF-BC465D90E8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3530" y="2280190"/>
            <a:ext cx="5104051" cy="3321594"/>
          </a:xfrm>
          <a:prstGeom prst="rect">
            <a:avLst/>
          </a:prstGeom>
          <a:ln>
            <a:solidFill>
              <a:srgbClr val="6C6D76"/>
            </a:solidFill>
          </a:ln>
        </p:spPr>
      </p:pic>
    </p:spTree>
    <p:extLst>
      <p:ext uri="{BB962C8B-B14F-4D97-AF65-F5344CB8AC3E}">
        <p14:creationId xmlns:p14="http://schemas.microsoft.com/office/powerpoint/2010/main" val="2793337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trium Presentation 1">
      <a:dk1>
        <a:srgbClr val="767882"/>
      </a:dk1>
      <a:lt1>
        <a:srgbClr val="FFFFFF"/>
      </a:lt1>
      <a:dk2>
        <a:srgbClr val="000000"/>
      </a:dk2>
      <a:lt2>
        <a:srgbClr val="008C94"/>
      </a:lt2>
      <a:accent1>
        <a:srgbClr val="006C74"/>
      </a:accent1>
      <a:accent2>
        <a:srgbClr val="E5B801"/>
      </a:accent2>
      <a:accent3>
        <a:srgbClr val="004797"/>
      </a:accent3>
      <a:accent4>
        <a:srgbClr val="04BB6E"/>
      </a:accent4>
      <a:accent5>
        <a:srgbClr val="FF7D2E"/>
      </a:accent5>
      <a:accent6>
        <a:srgbClr val="E4333A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75C8ED8263CB42BD24595BEBFFFC9C" ma:contentTypeVersion="6" ma:contentTypeDescription="Create a new document." ma:contentTypeScope="" ma:versionID="ab606320d87e2a752437834af68d6e5d">
  <xsd:schema xmlns:xsd="http://www.w3.org/2001/XMLSchema" xmlns:xs="http://www.w3.org/2001/XMLSchema" xmlns:p="http://schemas.microsoft.com/office/2006/metadata/properties" xmlns:ns2="cf0dd49f-50f7-49fa-8a72-4fd5f14aa89b" targetNamespace="http://schemas.microsoft.com/office/2006/metadata/properties" ma:root="true" ma:fieldsID="1105c7e8c780020cfdc3ebe073efad1c" ns2:_="">
    <xsd:import namespace="cf0dd49f-50f7-49fa-8a72-4fd5f14aa8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0dd49f-50f7-49fa-8a72-4fd5f14aa8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F4885C-7609-4458-9BFE-1B0CB90D3740}">
  <ds:schemaRefs>
    <ds:schemaRef ds:uri="bf124aa2-e9d4-457e-8ccd-11b0b00c4321"/>
    <ds:schemaRef ds:uri="http://purl.org/dc/dcmitype/"/>
    <ds:schemaRef ds:uri="http://www.w3.org/XML/1998/namespace"/>
    <ds:schemaRef ds:uri="http://purl.org/dc/elements/1.1/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2bc0bc36-22b6-418c-bea5-bff93edd6787"/>
    <ds:schemaRef ds:uri="http://schemas.microsoft.com/office/2006/metadata/properties"/>
    <ds:schemaRef ds:uri="http://purl.org/dc/terms/"/>
    <ds:schemaRef ds:uri="2e2fa44a-b297-4cb3-ae00-3700515fc5c7"/>
  </ds:schemaRefs>
</ds:datastoreItem>
</file>

<file path=customXml/itemProps2.xml><?xml version="1.0" encoding="utf-8"?>
<ds:datastoreItem xmlns:ds="http://schemas.openxmlformats.org/officeDocument/2006/customXml" ds:itemID="{E63523AF-DDDA-4640-8FDD-706FD85835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C4524D-72B9-475A-9BA8-18F57E5868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0dd49f-50f7-49fa-8a72-4fd5f14aa8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7443</TotalTime>
  <Words>317</Words>
  <Application>Microsoft Office PowerPoint</Application>
  <PresentationFormat>Widescreen</PresentationFormat>
  <Paragraphs>70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Disclosures:</vt:lpstr>
      <vt:lpstr>PowerPoint Presentation</vt:lpstr>
      <vt:lpstr>PowerPoint Presentation</vt:lpstr>
      <vt:lpstr>SAS REPORTS</vt:lpstr>
      <vt:lpstr>PowerPoint Presentation</vt:lpstr>
      <vt:lpstr>PROCESS:</vt:lpstr>
      <vt:lpstr>PowerPoint Presentation</vt:lpstr>
      <vt:lpstr>PowerPoint Presentation</vt:lpstr>
      <vt:lpstr>WEEKLY EMAIL REPORT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Fischer</dc:creator>
  <cp:lastModifiedBy>Eric Fischer</cp:lastModifiedBy>
  <cp:revision>105</cp:revision>
  <dcterms:created xsi:type="dcterms:W3CDTF">2020-08-30T18:26:08Z</dcterms:created>
  <dcterms:modified xsi:type="dcterms:W3CDTF">2022-05-06T14:25:23Z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0x0101008F75C8ED8263CB42BD24595BEBFFFC9C</vt:lpwstr>
  </property>
</Properties>
</file>